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 id="2147483742" r:id="rId5"/>
    <p:sldMasterId id="2147483813" r:id="rId6"/>
    <p:sldMasterId id="2147483839" r:id="rId7"/>
    <p:sldMasterId id="2147483887" r:id="rId8"/>
  </p:sldMasterIdLst>
  <p:notesMasterIdLst>
    <p:notesMasterId r:id="rId19"/>
  </p:notesMasterIdLst>
  <p:sldIdLst>
    <p:sldId id="3468" r:id="rId9"/>
    <p:sldId id="257" r:id="rId10"/>
    <p:sldId id="2146846581" r:id="rId11"/>
    <p:sldId id="3482" r:id="rId12"/>
    <p:sldId id="2146846589" r:id="rId13"/>
    <p:sldId id="2146846590" r:id="rId14"/>
    <p:sldId id="3473" r:id="rId15"/>
    <p:sldId id="2146846588" r:id="rId16"/>
    <p:sldId id="261" r:id="rId17"/>
    <p:sldId id="272" r:id="rId1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24F82C-4999-511D-E418-01482A40D225}" name="Campbell, Colleen" initials="CC" userId="S::colleen.campbell@ed.gov::eb782842-2a40-40e4-bd6b-a54100dacdf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rris, Nikki" initials="HN" lastIdx="1" clrIdx="0">
    <p:extLst>
      <p:ext uri="{19B8F6BF-5375-455C-9EA6-DF929625EA0E}">
        <p15:presenceInfo xmlns:p15="http://schemas.microsoft.com/office/powerpoint/2012/main" userId="S::nikki.harris@ed.gov::ac21e7f3-fd64-47d9-8cb0-a5207483aa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C52"/>
    <a:srgbClr val="E7EFF5"/>
    <a:srgbClr val="DDDEDF"/>
    <a:srgbClr val="113C53"/>
    <a:srgbClr val="0E2C3B"/>
    <a:srgbClr val="38546D"/>
    <a:srgbClr val="344F67"/>
    <a:srgbClr val="385770"/>
    <a:srgbClr val="324962"/>
    <a:srgbClr val="F6F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48C0D7-72F7-4E6D-88CD-8F08764C5F60}" v="1" dt="2022-08-26T13:50:40.447"/>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365" autoAdjust="0"/>
    <p:restoredTop sz="66980" autoAdjust="0"/>
  </p:normalViewPr>
  <p:slideViewPr>
    <p:cSldViewPr snapToGrid="0">
      <p:cViewPr varScale="1">
        <p:scale>
          <a:sx n="44" d="100"/>
          <a:sy n="44" d="100"/>
        </p:scale>
        <p:origin x="432" y="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13FDA72-2393-4B3F-8F8F-547617C5EA69}" type="datetimeFigureOut">
              <a:rPr lang="en-US" smtClean="0"/>
              <a:t>8/30/2022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49312DC-84F5-408B-947F-EAE8AD61D853}" type="slidenum">
              <a:rPr lang="en-US" smtClean="0"/>
              <a:t>‹#›</a:t>
            </a:fld>
            <a:endParaRPr lang="en-US" dirty="0"/>
          </a:p>
        </p:txBody>
      </p:sp>
    </p:spTree>
    <p:extLst>
      <p:ext uri="{BB962C8B-B14F-4D97-AF65-F5344CB8AC3E}">
        <p14:creationId xmlns:p14="http://schemas.microsoft.com/office/powerpoint/2010/main" val="33919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9312DC-84F5-408B-947F-EAE8AD61D853}" type="slidenum">
              <a:rPr lang="en-US" smtClean="0"/>
              <a:t>1</a:t>
            </a:fld>
            <a:endParaRPr lang="en-US" dirty="0"/>
          </a:p>
        </p:txBody>
      </p:sp>
    </p:spTree>
    <p:extLst>
      <p:ext uri="{BB962C8B-B14F-4D97-AF65-F5344CB8AC3E}">
        <p14:creationId xmlns:p14="http://schemas.microsoft.com/office/powerpoint/2010/main" val="1642301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as of 5-20-22</a:t>
            </a:r>
          </a:p>
        </p:txBody>
      </p:sp>
      <p:sp>
        <p:nvSpPr>
          <p:cNvPr id="4" name="Slide Number Placeholder 3"/>
          <p:cNvSpPr>
            <a:spLocks noGrp="1"/>
          </p:cNvSpPr>
          <p:nvPr>
            <p:ph type="sldNum" sz="quarter" idx="5"/>
          </p:nvPr>
        </p:nvSpPr>
        <p:spPr/>
        <p:txBody>
          <a:bodyPr/>
          <a:lstStyle/>
          <a:p>
            <a:fld id="{DBAE2B61-6F1F-4E42-AA59-F433EAA26548}" type="slidenum">
              <a:rPr lang="en-US" smtClean="0"/>
              <a:t>3</a:t>
            </a:fld>
            <a:endParaRPr lang="en-US"/>
          </a:p>
        </p:txBody>
      </p:sp>
    </p:spTree>
    <p:extLst>
      <p:ext uri="{BB962C8B-B14F-4D97-AF65-F5344CB8AC3E}">
        <p14:creationId xmlns:p14="http://schemas.microsoft.com/office/powerpoint/2010/main" val="3312095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buFontTx/>
              <a:buChar char="-"/>
            </a:pPr>
            <a:endParaRPr lang="en-US" altLang="en-US" dirty="0"/>
          </a:p>
        </p:txBody>
      </p:sp>
      <p:sp>
        <p:nvSpPr>
          <p:cNvPr id="4" name="Slide Number Placeholder 3"/>
          <p:cNvSpPr>
            <a:spLocks noGrp="1"/>
          </p:cNvSpPr>
          <p:nvPr>
            <p:ph type="sldNum" sz="quarter" idx="5"/>
          </p:nvPr>
        </p:nvSpPr>
        <p:spPr/>
        <p:txBody>
          <a:bodyPr/>
          <a:lstStyle/>
          <a:p>
            <a:fld id="{C49312DC-84F5-408B-947F-EAE8AD61D853}" type="slidenum">
              <a:rPr lang="en-US" smtClean="0"/>
              <a:t>4</a:t>
            </a:fld>
            <a:endParaRPr lang="en-US" dirty="0"/>
          </a:p>
        </p:txBody>
      </p:sp>
    </p:spTree>
    <p:extLst>
      <p:ext uri="{BB962C8B-B14F-4D97-AF65-F5344CB8AC3E}">
        <p14:creationId xmlns:p14="http://schemas.microsoft.com/office/powerpoint/2010/main" val="2664869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buFontTx/>
              <a:buChar char="-"/>
            </a:pPr>
            <a:endParaRPr lang="en-US" altLang="en-US" dirty="0"/>
          </a:p>
        </p:txBody>
      </p:sp>
      <p:sp>
        <p:nvSpPr>
          <p:cNvPr id="4" name="Slide Number Placeholder 3"/>
          <p:cNvSpPr>
            <a:spLocks noGrp="1"/>
          </p:cNvSpPr>
          <p:nvPr>
            <p:ph type="sldNum" sz="quarter" idx="5"/>
          </p:nvPr>
        </p:nvSpPr>
        <p:spPr/>
        <p:txBody>
          <a:bodyPr/>
          <a:lstStyle/>
          <a:p>
            <a:fld id="{C49312DC-84F5-408B-947F-EAE8AD61D853}" type="slidenum">
              <a:rPr lang="en-US" smtClean="0"/>
              <a:t>5</a:t>
            </a:fld>
            <a:endParaRPr lang="en-US" dirty="0"/>
          </a:p>
        </p:txBody>
      </p:sp>
    </p:spTree>
    <p:extLst>
      <p:ext uri="{BB962C8B-B14F-4D97-AF65-F5344CB8AC3E}">
        <p14:creationId xmlns:p14="http://schemas.microsoft.com/office/powerpoint/2010/main" val="723371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buFontTx/>
              <a:buChar char="-"/>
            </a:pPr>
            <a:endParaRPr lang="en-US" altLang="en-US" dirty="0"/>
          </a:p>
        </p:txBody>
      </p:sp>
      <p:sp>
        <p:nvSpPr>
          <p:cNvPr id="4" name="Slide Number Placeholder 3"/>
          <p:cNvSpPr>
            <a:spLocks noGrp="1"/>
          </p:cNvSpPr>
          <p:nvPr>
            <p:ph type="sldNum" sz="quarter" idx="5"/>
          </p:nvPr>
        </p:nvSpPr>
        <p:spPr/>
        <p:txBody>
          <a:bodyPr/>
          <a:lstStyle/>
          <a:p>
            <a:fld id="{C49312DC-84F5-408B-947F-EAE8AD61D853}" type="slidenum">
              <a:rPr lang="en-US" smtClean="0"/>
              <a:t>6</a:t>
            </a:fld>
            <a:endParaRPr lang="en-US" dirty="0"/>
          </a:p>
        </p:txBody>
      </p:sp>
    </p:spTree>
    <p:extLst>
      <p:ext uri="{BB962C8B-B14F-4D97-AF65-F5344CB8AC3E}">
        <p14:creationId xmlns:p14="http://schemas.microsoft.com/office/powerpoint/2010/main" val="2678293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5-17-22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6247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2.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1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2.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2.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2.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tx1"/>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dirty="0"/>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chemeClr val="tx1"/>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dirty="0"/>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tx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a:blip r:embed="rId2">
            <a:extLst>
              <a:ext uri="{28A0092B-C50C-407E-A947-70E740481C1C}">
                <a14:useLocalDpi xmlns:a14="http://schemas.microsoft.com/office/drawing/2010/main" val="0"/>
              </a:ext>
            </a:extLst>
          </a:blip>
          <a:srcRect t="16717" b="16717"/>
          <a:stretch/>
        </p:blipFill>
        <p:spPr>
          <a:xfrm>
            <a:off x="7513330" y="5788963"/>
            <a:ext cx="4378223" cy="780762"/>
          </a:xfrm>
          <a:prstGeom prst="rect">
            <a:avLst/>
          </a:prstGeom>
        </p:spPr>
      </p:pic>
    </p:spTree>
    <p:extLst>
      <p:ext uri="{BB962C8B-B14F-4D97-AF65-F5344CB8AC3E}">
        <p14:creationId xmlns:p14="http://schemas.microsoft.com/office/powerpoint/2010/main" val="26811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dirty="0"/>
              <a:t>Donec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9049693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endParaRPr lang="en-US" dirty="0"/>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28654375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6611664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dirty="0"/>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a:p>
            <a:pPr lvl="0"/>
            <a:endParaRPr lang="en-US" dirty="0"/>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28830907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dirty="0"/>
              <a:t>Minimum font size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a:t>
            </a:r>
          </a:p>
          <a:p>
            <a:pPr lvl="0">
              <a:lnSpc>
                <a:spcPct val="80000"/>
              </a:lnSpc>
              <a:spcBef>
                <a:spcPts val="0"/>
              </a:spcBef>
            </a:pPr>
            <a:r>
              <a:rPr lang="en-US" dirty="0"/>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endParaRPr lang="en-US" dirty="0"/>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7755244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1960839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1379017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Tree>
    <p:extLst>
      <p:ext uri="{BB962C8B-B14F-4D97-AF65-F5344CB8AC3E}">
        <p14:creationId xmlns:p14="http://schemas.microsoft.com/office/powerpoint/2010/main" val="7440547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9785008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Tree>
    <p:extLst>
      <p:ext uri="{BB962C8B-B14F-4D97-AF65-F5344CB8AC3E}">
        <p14:creationId xmlns:p14="http://schemas.microsoft.com/office/powerpoint/2010/main" val="32345905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Tree>
    <p:extLst>
      <p:ext uri="{BB962C8B-B14F-4D97-AF65-F5344CB8AC3E}">
        <p14:creationId xmlns:p14="http://schemas.microsoft.com/office/powerpoint/2010/main" val="237783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95000"/>
            </a:schemeClr>
          </a:solidFill>
        </p:spPr>
        <p:txBody>
          <a:bodyPr anchor="t"/>
          <a:lstStyle>
            <a:lvl1pPr marL="0" indent="0" algn="l">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dirty="0"/>
              <a:t>title</a:t>
            </a:r>
          </a:p>
        </p:txBody>
      </p:sp>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Aenean lacinia </a:t>
            </a:r>
            <a:r>
              <a:rPr lang="en-US" dirty="0" err="1"/>
              <a:t>bibendum</a:t>
            </a:r>
            <a:r>
              <a:rPr lang="en-US" dirty="0"/>
              <a:t> </a:t>
            </a:r>
            <a:r>
              <a:rPr lang="en-US" dirty="0" err="1"/>
              <a:t>nulla</a:t>
            </a:r>
            <a:r>
              <a:rPr lang="en-US" dirty="0"/>
              <a:t> sed </a:t>
            </a:r>
            <a:r>
              <a:rPr lang="en-US" dirty="0" err="1"/>
              <a:t>consectetur</a:t>
            </a:r>
            <a:r>
              <a:rPr lang="en-US" dirty="0"/>
              <a:t>. </a:t>
            </a:r>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Aenean lacinia </a:t>
            </a:r>
            <a:r>
              <a:rPr lang="en-US" dirty="0" err="1"/>
              <a:t>bibendum</a:t>
            </a:r>
            <a:r>
              <a:rPr lang="en-US" dirty="0"/>
              <a:t> </a:t>
            </a:r>
            <a:r>
              <a:rPr lang="en-US" dirty="0" err="1"/>
              <a:t>nulla</a:t>
            </a:r>
            <a:r>
              <a:rPr lang="en-US" dirty="0"/>
              <a:t> sed </a:t>
            </a:r>
            <a:r>
              <a:rPr lang="en-US" dirty="0" err="1"/>
              <a:t>consectetur</a:t>
            </a:r>
            <a:endParaRPr lang="en-US" dirty="0"/>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pic>
        <p:nvPicPr>
          <p:cNvPr id="14" name="Picture 13">
            <a:extLst>
              <a:ext uri="{FF2B5EF4-FFF2-40B4-BE49-F238E27FC236}">
                <a16:creationId xmlns:a16="http://schemas.microsoft.com/office/drawing/2014/main" id="{C17B018E-26B3-E842-B50F-4B4E4C926C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8456559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Tree>
    <p:extLst>
      <p:ext uri="{BB962C8B-B14F-4D97-AF65-F5344CB8AC3E}">
        <p14:creationId xmlns:p14="http://schemas.microsoft.com/office/powerpoint/2010/main" val="2506839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1513558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Tree>
    <p:extLst>
      <p:ext uri="{BB962C8B-B14F-4D97-AF65-F5344CB8AC3E}">
        <p14:creationId xmlns:p14="http://schemas.microsoft.com/office/powerpoint/2010/main" val="39149587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892556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dirty="0"/>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dirty="0"/>
              <a:t>Insert text here</a:t>
            </a:r>
          </a:p>
        </p:txBody>
      </p:sp>
    </p:spTree>
    <p:extLst>
      <p:ext uri="{BB962C8B-B14F-4D97-AF65-F5344CB8AC3E}">
        <p14:creationId xmlns:p14="http://schemas.microsoft.com/office/powerpoint/2010/main" val="28847605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dirty="0"/>
              <a:t>Phone: 703-888-8888</a:t>
            </a:r>
          </a:p>
          <a:p>
            <a:pPr lvl="0"/>
            <a:r>
              <a:rPr lang="en-US" dirty="0"/>
              <a:t>E-mail: </a:t>
            </a:r>
            <a:r>
              <a:rPr lang="en-US" dirty="0" err="1"/>
              <a:t>name@accenture.com</a:t>
            </a:r>
            <a:endParaRPr lang="en-US" dirty="0"/>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dirty="0"/>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5234474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dirty="0"/>
              <a:t>Phone: 703-888-8888</a:t>
            </a:r>
          </a:p>
          <a:p>
            <a:pPr lvl="0"/>
            <a:r>
              <a:rPr lang="en-US" dirty="0"/>
              <a:t>E-mail: </a:t>
            </a:r>
            <a:r>
              <a:rPr lang="en-US" dirty="0" err="1"/>
              <a:t>name@accenture.com</a:t>
            </a:r>
            <a:endParaRPr lang="en-US" dirty="0"/>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dirty="0"/>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0520792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dirty="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dirty="0"/>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dirty="0"/>
              <a:t>—QUOTE ATTRIBUTION</a:t>
            </a:r>
          </a:p>
        </p:txBody>
      </p:sp>
    </p:spTree>
    <p:extLst>
      <p:ext uri="{BB962C8B-B14F-4D97-AF65-F5344CB8AC3E}">
        <p14:creationId xmlns:p14="http://schemas.microsoft.com/office/powerpoint/2010/main" val="13347555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dirty="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dirty="0"/>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dirty="0"/>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39789149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26542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2886637"/>
            <a:ext cx="2856846" cy="2639054"/>
          </a:xfrm>
        </p:spPr>
        <p:txBody>
          <a:bodyPr lIns="0">
            <a:noAutofit/>
          </a:bodyPr>
          <a:lstStyle>
            <a:lvl1pPr marL="0" marR="0" indent="0" algn="l" defTabSz="914196" rtl="0" eaLnBrk="1" fontAlgn="auto" latinLnBrk="0" hangingPunct="1">
              <a:lnSpc>
                <a:spcPct val="110000"/>
              </a:lnSpc>
              <a:spcBef>
                <a:spcPts val="1000"/>
              </a:spcBef>
              <a:spcAft>
                <a:spcPts val="0"/>
              </a:spcAft>
              <a:buClrTx/>
              <a:buSzTx/>
              <a:buFontTx/>
              <a:buNone/>
              <a:tabLst/>
              <a:defRPr sz="1800" b="0" i="0"/>
            </a:lvl1pPr>
            <a:lvl2pPr marL="457099" indent="0">
              <a:buFontTx/>
              <a:buNone/>
              <a:defRPr sz="1401" b="0" i="0"/>
            </a:lvl2pPr>
            <a:lvl3pPr marL="914196" indent="0">
              <a:buFontTx/>
              <a:buNone/>
              <a:defRPr sz="1401" b="0" i="0"/>
            </a:lvl3pPr>
            <a:lvl4pPr>
              <a:defRPr sz="1601"/>
            </a:lvl4pPr>
            <a:lvl5pPr>
              <a:defRPr sz="1601"/>
            </a:lvl5pPr>
          </a:lstStyle>
          <a:p>
            <a:pPr lvl="0"/>
            <a:r>
              <a:rPr lang="en-US" dirty="0"/>
              <a:t>Minimum font size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5453E883-3F77-3549-9A4A-DC60817595FA}"/>
              </a:ext>
            </a:extLst>
          </p:cNvPr>
          <p:cNvSpPr>
            <a:spLocks noGrp="1"/>
          </p:cNvSpPr>
          <p:nvPr>
            <p:ph type="body" sz="quarter" idx="25" hasCustomPrompt="1"/>
          </p:nvPr>
        </p:nvSpPr>
        <p:spPr>
          <a:xfrm>
            <a:off x="912570" y="2206507"/>
            <a:ext cx="306308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graph description</a:t>
            </a:r>
          </a:p>
        </p:txBody>
      </p:sp>
      <p:pic>
        <p:nvPicPr>
          <p:cNvPr id="13" name="Picture 12">
            <a:extLst>
              <a:ext uri="{FF2B5EF4-FFF2-40B4-BE49-F238E27FC236}">
                <a16:creationId xmlns:a16="http://schemas.microsoft.com/office/drawing/2014/main" id="{5BE9A29E-383C-6C4D-A865-B892B4054C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6750251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2272047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7153769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7576756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32C716-926F-4BB2-B6F4-24807395503A}"/>
              </a:ext>
            </a:extLst>
          </p:cNvPr>
          <p:cNvSpPr>
            <a:spLocks/>
          </p:cNvSpPr>
          <p:nvPr/>
        </p:nvSpPr>
        <p:spPr bwMode="auto">
          <a:xfrm>
            <a:off x="-31750" y="0"/>
            <a:ext cx="12223750" cy="895350"/>
          </a:xfrm>
          <a:prstGeom prst="rect">
            <a:avLst/>
          </a:prstGeom>
          <a:solidFill>
            <a:srgbClr val="345065"/>
          </a:solidFill>
          <a:ln>
            <a:noFill/>
          </a:ln>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endParaRPr lang="en-US" altLang="en-US" sz="2400" dirty="0"/>
          </a:p>
        </p:txBody>
      </p:sp>
      <p:sp>
        <p:nvSpPr>
          <p:cNvPr id="4" name="Rectangle 3">
            <a:extLst>
              <a:ext uri="{FF2B5EF4-FFF2-40B4-BE49-F238E27FC236}">
                <a16:creationId xmlns:a16="http://schemas.microsoft.com/office/drawing/2014/main" id="{2D7A5F70-4F2F-4D6F-84DB-2E1A932EE487}"/>
              </a:ext>
            </a:extLst>
          </p:cNvPr>
          <p:cNvSpPr>
            <a:spLocks/>
          </p:cNvSpPr>
          <p:nvPr/>
        </p:nvSpPr>
        <p:spPr bwMode="auto">
          <a:xfrm>
            <a:off x="0" y="6324600"/>
            <a:ext cx="12192000" cy="533400"/>
          </a:xfrm>
          <a:prstGeom prst="rect">
            <a:avLst/>
          </a:prstGeom>
          <a:solidFill>
            <a:srgbClr val="345065"/>
          </a:solidFill>
          <a:ln>
            <a:noFill/>
          </a:ln>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endParaRPr lang="en-US" altLang="en-US" sz="2400" dirty="0"/>
          </a:p>
        </p:txBody>
      </p:sp>
      <p:sp>
        <p:nvSpPr>
          <p:cNvPr id="6" name="TextBox 5">
            <a:extLst>
              <a:ext uri="{FF2B5EF4-FFF2-40B4-BE49-F238E27FC236}">
                <a16:creationId xmlns:a16="http://schemas.microsoft.com/office/drawing/2014/main" id="{E07422BF-8866-4507-864B-48EFAB8B7E16}"/>
              </a:ext>
            </a:extLst>
          </p:cNvPr>
          <p:cNvSpPr txBox="1">
            <a:spLocks noChangeArrowheads="1"/>
          </p:cNvSpPr>
          <p:nvPr/>
        </p:nvSpPr>
        <p:spPr bwMode="auto">
          <a:xfrm>
            <a:off x="26988" y="6500813"/>
            <a:ext cx="641350" cy="379412"/>
          </a:xfrm>
          <a:prstGeom prst="rect">
            <a:avLst/>
          </a:prstGeom>
          <a:noFill/>
          <a:ln>
            <a:noFill/>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auto" hangingPunct="1">
              <a:spcBef>
                <a:spcPts val="0"/>
              </a:spcBef>
              <a:spcAft>
                <a:spcPts val="0"/>
              </a:spcAft>
              <a:defRPr/>
            </a:pPr>
            <a:fld id="{08C1FB3D-9D7A-4882-B27C-9075CF06CA0C}" type="slidenum">
              <a:rPr lang="en-US" altLang="en-US" sz="1867" smtClean="0">
                <a:solidFill>
                  <a:schemeClr val="bg1"/>
                </a:solidFill>
                <a:latin typeface="Arial" panose="020B0604020202020204" pitchFamily="34" charset="0"/>
              </a:rPr>
              <a:pPr eaLnBrk="1" fontAlgn="auto" hangingPunct="1">
                <a:spcBef>
                  <a:spcPts val="0"/>
                </a:spcBef>
                <a:spcAft>
                  <a:spcPts val="0"/>
                </a:spcAft>
                <a:defRPr/>
              </a:pPr>
              <a:t>‹#›</a:t>
            </a:fld>
            <a:endParaRPr lang="en-US" altLang="en-US" sz="1867" dirty="0">
              <a:solidFill>
                <a:schemeClr val="bg1"/>
              </a:solidFill>
              <a:latin typeface="Arial" panose="020B0604020202020204" pitchFamily="34" charset="0"/>
            </a:endParaRPr>
          </a:p>
        </p:txBody>
      </p:sp>
      <p:pic>
        <p:nvPicPr>
          <p:cNvPr id="7" name="Picture 9">
            <a:extLst>
              <a:ext uri="{FF2B5EF4-FFF2-40B4-BE49-F238E27FC236}">
                <a16:creationId xmlns:a16="http://schemas.microsoft.com/office/drawing/2014/main" id="{C0B2E6FA-0FB1-431A-9F3C-A7AFBCC913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2800" y="6438900"/>
            <a:ext cx="36576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21194736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A2442-4545-4003-B443-D9533BDB62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CB6BF0-CEF9-4A2D-BE70-B3B77AAD3E73}"/>
              </a:ext>
            </a:extLst>
          </p:cNvPr>
          <p:cNvSpPr>
            <a:spLocks noGrp="1"/>
          </p:cNvSpPr>
          <p:nvPr>
            <p:ph type="dt" sz="half" idx="10"/>
          </p:nvPr>
        </p:nvSpPr>
        <p:spPr/>
        <p:txBody>
          <a:bodyPr/>
          <a:lstStyle/>
          <a:p>
            <a:fld id="{A4EF5CD7-DBC5-4D7C-8AEB-98DA26DD4D68}" type="datetimeFigureOut">
              <a:rPr lang="en-US" smtClean="0"/>
              <a:t>8/30/2022</a:t>
            </a:fld>
            <a:endParaRPr lang="en-US" dirty="0"/>
          </a:p>
        </p:txBody>
      </p:sp>
      <p:sp>
        <p:nvSpPr>
          <p:cNvPr id="4" name="Footer Placeholder 3">
            <a:extLst>
              <a:ext uri="{FF2B5EF4-FFF2-40B4-BE49-F238E27FC236}">
                <a16:creationId xmlns:a16="http://schemas.microsoft.com/office/drawing/2014/main" id="{434CFDF7-465A-45E9-A387-060F91B99D9B}"/>
              </a:ext>
            </a:extLst>
          </p:cNvPr>
          <p:cNvSpPr>
            <a:spLocks noGrp="1"/>
          </p:cNvSpPr>
          <p:nvPr>
            <p:ph type="ftr" sz="quarter" idx="11"/>
          </p:nvPr>
        </p:nvSpPr>
        <p:spPr/>
        <p:txBody>
          <a:bodyPr/>
          <a:lstStyle/>
          <a:p>
            <a:r>
              <a:rPr lang="en-US" dirty="0"/>
              <a:t>CUI//[Insert CUI Category(ies) in alphabetical order separated by single slashes]</a:t>
            </a:r>
          </a:p>
        </p:txBody>
      </p:sp>
      <p:sp>
        <p:nvSpPr>
          <p:cNvPr id="5" name="Slide Number Placeholder 4">
            <a:extLst>
              <a:ext uri="{FF2B5EF4-FFF2-40B4-BE49-F238E27FC236}">
                <a16:creationId xmlns:a16="http://schemas.microsoft.com/office/drawing/2014/main" id="{92D3358F-F330-4C31-A565-B97E3222BEFA}"/>
              </a:ext>
            </a:extLst>
          </p:cNvPr>
          <p:cNvSpPr>
            <a:spLocks noGrp="1"/>
          </p:cNvSpPr>
          <p:nvPr>
            <p:ph type="sldNum" sz="quarter" idx="12"/>
          </p:nvPr>
        </p:nvSpPr>
        <p:spPr/>
        <p:txBody>
          <a:bodyPr/>
          <a:lstStyle/>
          <a:p>
            <a:fld id="{0E588DAA-4848-48CA-9FC9-2BD67EAD2930}" type="slidenum">
              <a:rPr lang="en-US" smtClean="0"/>
              <a:pPr/>
              <a:t>‹#›</a:t>
            </a:fld>
            <a:endParaRPr lang="en-US" dirty="0"/>
          </a:p>
        </p:txBody>
      </p:sp>
      <p:sp>
        <p:nvSpPr>
          <p:cNvPr id="7" name="Text Placeholder 6">
            <a:extLst>
              <a:ext uri="{FF2B5EF4-FFF2-40B4-BE49-F238E27FC236}">
                <a16:creationId xmlns:a16="http://schemas.microsoft.com/office/drawing/2014/main" id="{C375FAF7-6044-44ED-9E32-EFC1C2AD0A12}"/>
              </a:ext>
            </a:extLst>
          </p:cNvPr>
          <p:cNvSpPr>
            <a:spLocks noGrp="1"/>
          </p:cNvSpPr>
          <p:nvPr>
            <p:ph type="body" sz="quarter" idx="13" hasCustomPrompt="1"/>
          </p:nvPr>
        </p:nvSpPr>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56D4DE20-FFC0-462D-8C8F-E406E1517ED8}"/>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9351756"/>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B9DD5-D0F5-46B1-9FDC-CB751B437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E67D78-D0FE-4597-B67D-ABB3FAA37BB4}"/>
              </a:ext>
            </a:extLst>
          </p:cNvPr>
          <p:cNvSpPr>
            <a:spLocks noGrp="1"/>
          </p:cNvSpPr>
          <p:nvPr>
            <p:ph type="dt" sz="half" idx="10"/>
          </p:nvPr>
        </p:nvSpPr>
        <p:spPr/>
        <p:txBody>
          <a:bodyPr/>
          <a:lstStyle/>
          <a:p>
            <a:fld id="{A4EF5CD7-DBC5-4D7C-8AEB-98DA26DD4D68}" type="datetimeFigureOut">
              <a:rPr lang="en-US" smtClean="0"/>
              <a:t>8/30/2022</a:t>
            </a:fld>
            <a:endParaRPr lang="en-US" dirty="0"/>
          </a:p>
        </p:txBody>
      </p:sp>
      <p:sp>
        <p:nvSpPr>
          <p:cNvPr id="4" name="Footer Placeholder 3">
            <a:extLst>
              <a:ext uri="{FF2B5EF4-FFF2-40B4-BE49-F238E27FC236}">
                <a16:creationId xmlns:a16="http://schemas.microsoft.com/office/drawing/2014/main" id="{F79F07A8-DEFC-4F78-9BFE-CA4DAFD78F24}"/>
              </a:ext>
            </a:extLst>
          </p:cNvPr>
          <p:cNvSpPr>
            <a:spLocks noGrp="1"/>
          </p:cNvSpPr>
          <p:nvPr>
            <p:ph type="ftr" sz="quarter" idx="11"/>
          </p:nvPr>
        </p:nvSpPr>
        <p:spPr/>
        <p:txBody>
          <a:bodyPr/>
          <a:lstStyle/>
          <a:p>
            <a:r>
              <a:rPr lang="en-US" dirty="0"/>
              <a:t>CUI//[Insert CUI Category(ies) in alphabetical order separated by single slashes]</a:t>
            </a:r>
          </a:p>
        </p:txBody>
      </p:sp>
      <p:sp>
        <p:nvSpPr>
          <p:cNvPr id="5" name="Slide Number Placeholder 4">
            <a:extLst>
              <a:ext uri="{FF2B5EF4-FFF2-40B4-BE49-F238E27FC236}">
                <a16:creationId xmlns:a16="http://schemas.microsoft.com/office/drawing/2014/main" id="{EFAE79E1-2FC0-4082-ABC0-58CCC90CA8B7}"/>
              </a:ext>
            </a:extLst>
          </p:cNvPr>
          <p:cNvSpPr>
            <a:spLocks noGrp="1"/>
          </p:cNvSpPr>
          <p:nvPr>
            <p:ph type="sldNum" sz="quarter" idx="12"/>
          </p:nvPr>
        </p:nvSpPr>
        <p:spPr/>
        <p:txBody>
          <a:bodyPr/>
          <a:lstStyle/>
          <a:p>
            <a:fld id="{0E588DAA-4848-48CA-9FC9-2BD67EAD2930}" type="slidenum">
              <a:rPr lang="en-US" smtClean="0"/>
              <a:pPr/>
              <a:t>‹#›</a:t>
            </a:fld>
            <a:endParaRPr lang="en-US" dirty="0"/>
          </a:p>
        </p:txBody>
      </p:sp>
      <p:sp>
        <p:nvSpPr>
          <p:cNvPr id="8" name="Text Placeholder 2">
            <a:extLst>
              <a:ext uri="{FF2B5EF4-FFF2-40B4-BE49-F238E27FC236}">
                <a16:creationId xmlns:a16="http://schemas.microsoft.com/office/drawing/2014/main" id="{4E146575-48C6-438C-8D0F-B53228BC17C6}"/>
              </a:ext>
            </a:extLst>
          </p:cNvPr>
          <p:cNvSpPr>
            <a:spLocks noGrp="1"/>
          </p:cNvSpPr>
          <p:nvPr>
            <p:ph type="body" sz="quarter" idx="22" hasCustomPrompt="1"/>
          </p:nvPr>
        </p:nvSpPr>
        <p:spPr>
          <a:xfrm>
            <a:off x="6685325" y="2491405"/>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9" name="Text Placeholder 2">
            <a:extLst>
              <a:ext uri="{FF2B5EF4-FFF2-40B4-BE49-F238E27FC236}">
                <a16:creationId xmlns:a16="http://schemas.microsoft.com/office/drawing/2014/main" id="{B7A3264D-B40E-4CFD-91C4-AF259405CDD9}"/>
              </a:ext>
            </a:extLst>
          </p:cNvPr>
          <p:cNvSpPr>
            <a:spLocks noGrp="1"/>
          </p:cNvSpPr>
          <p:nvPr>
            <p:ph type="body" sz="quarter" idx="23" hasCustomPrompt="1"/>
          </p:nvPr>
        </p:nvSpPr>
        <p:spPr>
          <a:xfrm>
            <a:off x="914399" y="2491405"/>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cxnSp>
        <p:nvCxnSpPr>
          <p:cNvPr id="10" name="Straight Connector 9">
            <a:extLst>
              <a:ext uri="{FF2B5EF4-FFF2-40B4-BE49-F238E27FC236}">
                <a16:creationId xmlns:a16="http://schemas.microsoft.com/office/drawing/2014/main" id="{70EBBA0E-62DB-49A1-B7B0-E929B2A44784}"/>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12" name="Text Placeholder 11">
            <a:extLst>
              <a:ext uri="{FF2B5EF4-FFF2-40B4-BE49-F238E27FC236}">
                <a16:creationId xmlns:a16="http://schemas.microsoft.com/office/drawing/2014/main" id="{81C80641-8017-48B9-8B28-5D9A31A4CB5D}"/>
              </a:ext>
            </a:extLst>
          </p:cNvPr>
          <p:cNvSpPr>
            <a:spLocks noGrp="1"/>
          </p:cNvSpPr>
          <p:nvPr>
            <p:ph type="body" sz="quarter" idx="24" hasCustomPrompt="1"/>
          </p:nvPr>
        </p:nvSpPr>
        <p:spPr>
          <a:xfrm>
            <a:off x="914400" y="3096870"/>
            <a:ext cx="4592638" cy="2435249"/>
          </a:xfrm>
        </p:spPr>
        <p:txBody>
          <a:bodyPr>
            <a:normAutofit/>
          </a:bodyPr>
          <a:lstStyle>
            <a:lvl1pPr>
              <a:defRPr sz="1400"/>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pPr lvl="0"/>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a:t>
            </a:r>
          </a:p>
          <a:p>
            <a:pPr lvl="0"/>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Proin pharetra </a:t>
            </a:r>
            <a:r>
              <a:rPr lang="en-US" dirty="0" err="1"/>
              <a:t>nonummy</a:t>
            </a:r>
            <a:r>
              <a:rPr lang="en-US" dirty="0"/>
              <a:t> </a:t>
            </a:r>
            <a:r>
              <a:rPr lang="en-US" dirty="0" err="1"/>
              <a:t>pede</a:t>
            </a:r>
            <a:r>
              <a:rPr lang="en-US" dirty="0"/>
              <a:t>. </a:t>
            </a:r>
            <a:r>
              <a:rPr lang="en-US" dirty="0" err="1"/>
              <a:t>Mauris</a:t>
            </a:r>
            <a:r>
              <a:rPr lang="en-US" dirty="0"/>
              <a:t> et </a:t>
            </a:r>
            <a:r>
              <a:rPr lang="en-US" dirty="0" err="1"/>
              <a:t>orci</a:t>
            </a:r>
            <a:r>
              <a:rPr lang="en-US" dirty="0"/>
              <a:t>.</a:t>
            </a:r>
          </a:p>
        </p:txBody>
      </p:sp>
      <p:sp>
        <p:nvSpPr>
          <p:cNvPr id="13" name="Text Placeholder 11">
            <a:extLst>
              <a:ext uri="{FF2B5EF4-FFF2-40B4-BE49-F238E27FC236}">
                <a16:creationId xmlns:a16="http://schemas.microsoft.com/office/drawing/2014/main" id="{ECD698A6-B30B-40C1-A044-BB3737FFCC37}"/>
              </a:ext>
            </a:extLst>
          </p:cNvPr>
          <p:cNvSpPr>
            <a:spLocks noGrp="1"/>
          </p:cNvSpPr>
          <p:nvPr>
            <p:ph type="body" sz="quarter" idx="25" hasCustomPrompt="1"/>
          </p:nvPr>
        </p:nvSpPr>
        <p:spPr>
          <a:xfrm>
            <a:off x="6668278" y="3096870"/>
            <a:ext cx="4592638" cy="2435249"/>
          </a:xfrm>
        </p:spPr>
        <p:txBody>
          <a:bodyPr>
            <a:normAutofit/>
          </a:bodyPr>
          <a:lstStyle>
            <a:lvl1pPr>
              <a:defRPr sz="1400"/>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pPr lvl="0"/>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a:t>
            </a:r>
          </a:p>
          <a:p>
            <a:pPr lvl="0"/>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Proin pharetra </a:t>
            </a:r>
            <a:r>
              <a:rPr lang="en-US" dirty="0" err="1"/>
              <a:t>nonummy</a:t>
            </a:r>
            <a:r>
              <a:rPr lang="en-US" dirty="0"/>
              <a:t> </a:t>
            </a:r>
            <a:r>
              <a:rPr lang="en-US" dirty="0" err="1"/>
              <a:t>pede</a:t>
            </a:r>
            <a:r>
              <a:rPr lang="en-US" dirty="0"/>
              <a:t>. </a:t>
            </a:r>
            <a:r>
              <a:rPr lang="en-US" dirty="0" err="1"/>
              <a:t>Mauris</a:t>
            </a:r>
            <a:r>
              <a:rPr lang="en-US" dirty="0"/>
              <a:t> et </a:t>
            </a:r>
            <a:r>
              <a:rPr lang="en-US" dirty="0" err="1"/>
              <a:t>orci</a:t>
            </a:r>
            <a:r>
              <a:rPr lang="en-US" dirty="0"/>
              <a:t>.</a:t>
            </a:r>
          </a:p>
        </p:txBody>
      </p:sp>
    </p:spTree>
    <p:extLst>
      <p:ext uri="{BB962C8B-B14F-4D97-AF65-F5344CB8AC3E}">
        <p14:creationId xmlns:p14="http://schemas.microsoft.com/office/powerpoint/2010/main" val="1983959028"/>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Four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C172D-E512-4C51-A562-08E5C42760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5B3DB3-4A58-40E4-AAB9-27E12E478E23}"/>
              </a:ext>
            </a:extLst>
          </p:cNvPr>
          <p:cNvSpPr>
            <a:spLocks noGrp="1"/>
          </p:cNvSpPr>
          <p:nvPr>
            <p:ph type="dt" sz="half" idx="10"/>
          </p:nvPr>
        </p:nvSpPr>
        <p:spPr/>
        <p:txBody>
          <a:bodyPr/>
          <a:lstStyle/>
          <a:p>
            <a:fld id="{A4EF5CD7-DBC5-4D7C-8AEB-98DA26DD4D68}" type="datetimeFigureOut">
              <a:rPr lang="en-US" smtClean="0"/>
              <a:t>8/30/2022</a:t>
            </a:fld>
            <a:endParaRPr lang="en-US" dirty="0"/>
          </a:p>
        </p:txBody>
      </p:sp>
      <p:sp>
        <p:nvSpPr>
          <p:cNvPr id="4" name="Footer Placeholder 3">
            <a:extLst>
              <a:ext uri="{FF2B5EF4-FFF2-40B4-BE49-F238E27FC236}">
                <a16:creationId xmlns:a16="http://schemas.microsoft.com/office/drawing/2014/main" id="{BDAAD6DF-AC16-47B7-BD63-1A0B49313B42}"/>
              </a:ext>
            </a:extLst>
          </p:cNvPr>
          <p:cNvSpPr>
            <a:spLocks noGrp="1"/>
          </p:cNvSpPr>
          <p:nvPr>
            <p:ph type="ftr" sz="quarter" idx="11"/>
          </p:nvPr>
        </p:nvSpPr>
        <p:spPr/>
        <p:txBody>
          <a:bodyPr/>
          <a:lstStyle/>
          <a:p>
            <a:r>
              <a:rPr lang="en-US" dirty="0"/>
              <a:t>CUI//[Insert CUI Category(ies) in alphabetical order separated by single slashes]</a:t>
            </a:r>
          </a:p>
        </p:txBody>
      </p:sp>
      <p:sp>
        <p:nvSpPr>
          <p:cNvPr id="5" name="Slide Number Placeholder 4">
            <a:extLst>
              <a:ext uri="{FF2B5EF4-FFF2-40B4-BE49-F238E27FC236}">
                <a16:creationId xmlns:a16="http://schemas.microsoft.com/office/drawing/2014/main" id="{4710A67F-C4F1-47B5-BFED-53488DF537B2}"/>
              </a:ext>
            </a:extLst>
          </p:cNvPr>
          <p:cNvSpPr>
            <a:spLocks noGrp="1"/>
          </p:cNvSpPr>
          <p:nvPr>
            <p:ph type="sldNum" sz="quarter" idx="12"/>
          </p:nvPr>
        </p:nvSpPr>
        <p:spPr/>
        <p:txBody>
          <a:bodyPr/>
          <a:lstStyle/>
          <a:p>
            <a:fld id="{0E588DAA-4848-48CA-9FC9-2BD67EAD2930}" type="slidenum">
              <a:rPr lang="en-US" smtClean="0"/>
              <a:pPr/>
              <a:t>‹#›</a:t>
            </a:fld>
            <a:endParaRPr lang="en-US" dirty="0"/>
          </a:p>
        </p:txBody>
      </p:sp>
      <p:sp>
        <p:nvSpPr>
          <p:cNvPr id="6" name="Picture Placeholder 31">
            <a:extLst>
              <a:ext uri="{FF2B5EF4-FFF2-40B4-BE49-F238E27FC236}">
                <a16:creationId xmlns:a16="http://schemas.microsoft.com/office/drawing/2014/main" id="{CCE849CF-E088-4F11-B994-DABB77ACDF43}"/>
              </a:ext>
            </a:extLst>
          </p:cNvPr>
          <p:cNvSpPr>
            <a:spLocks noGrp="1"/>
          </p:cNvSpPr>
          <p:nvPr>
            <p:ph type="pic" sz="quarter" idx="28" hasCustomPrompt="1"/>
          </p:nvPr>
        </p:nvSpPr>
        <p:spPr>
          <a:xfrm>
            <a:off x="914401"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7" name="Text Placeholder 2">
            <a:extLst>
              <a:ext uri="{FF2B5EF4-FFF2-40B4-BE49-F238E27FC236}">
                <a16:creationId xmlns:a16="http://schemas.microsoft.com/office/drawing/2014/main" id="{E24A8340-470E-4E31-B41E-77E26152A3D1}"/>
              </a:ext>
            </a:extLst>
          </p:cNvPr>
          <p:cNvSpPr>
            <a:spLocks noGrp="1"/>
          </p:cNvSpPr>
          <p:nvPr>
            <p:ph type="body" sz="quarter" idx="31" hasCustomPrompt="1"/>
          </p:nvPr>
        </p:nvSpPr>
        <p:spPr>
          <a:xfrm>
            <a:off x="914401"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8" name="Text Placeholder 2">
            <a:extLst>
              <a:ext uri="{FF2B5EF4-FFF2-40B4-BE49-F238E27FC236}">
                <a16:creationId xmlns:a16="http://schemas.microsoft.com/office/drawing/2014/main" id="{C58367B5-5FBB-4D2F-B65A-BFD9DEE2647C}"/>
              </a:ext>
            </a:extLst>
          </p:cNvPr>
          <p:cNvSpPr>
            <a:spLocks noGrp="1"/>
          </p:cNvSpPr>
          <p:nvPr>
            <p:ph type="body" sz="quarter" idx="33" hasCustomPrompt="1"/>
          </p:nvPr>
        </p:nvSpPr>
        <p:spPr>
          <a:xfrm>
            <a:off x="914400"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sp>
        <p:nvSpPr>
          <p:cNvPr id="9" name="Picture Placeholder 31">
            <a:extLst>
              <a:ext uri="{FF2B5EF4-FFF2-40B4-BE49-F238E27FC236}">
                <a16:creationId xmlns:a16="http://schemas.microsoft.com/office/drawing/2014/main" id="{D10D8DC4-A4F8-4B01-A972-FB3D6A675199}"/>
              </a:ext>
            </a:extLst>
          </p:cNvPr>
          <p:cNvSpPr>
            <a:spLocks noGrp="1"/>
          </p:cNvSpPr>
          <p:nvPr>
            <p:ph type="pic" sz="quarter" idx="39" hasCustomPrompt="1"/>
          </p:nvPr>
        </p:nvSpPr>
        <p:spPr>
          <a:xfrm>
            <a:off x="9140882"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10" name="Text Placeholder 2">
            <a:extLst>
              <a:ext uri="{FF2B5EF4-FFF2-40B4-BE49-F238E27FC236}">
                <a16:creationId xmlns:a16="http://schemas.microsoft.com/office/drawing/2014/main" id="{A7588ED3-DAB4-4C99-AC55-0415CFC71461}"/>
              </a:ext>
            </a:extLst>
          </p:cNvPr>
          <p:cNvSpPr>
            <a:spLocks noGrp="1"/>
          </p:cNvSpPr>
          <p:nvPr>
            <p:ph type="body" sz="quarter" idx="40" hasCustomPrompt="1"/>
          </p:nvPr>
        </p:nvSpPr>
        <p:spPr>
          <a:xfrm>
            <a:off x="9140882"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1" name="Text Placeholder 2">
            <a:extLst>
              <a:ext uri="{FF2B5EF4-FFF2-40B4-BE49-F238E27FC236}">
                <a16:creationId xmlns:a16="http://schemas.microsoft.com/office/drawing/2014/main" id="{92EDAC95-49DC-443F-A584-4985B2FD7856}"/>
              </a:ext>
            </a:extLst>
          </p:cNvPr>
          <p:cNvSpPr>
            <a:spLocks noGrp="1"/>
          </p:cNvSpPr>
          <p:nvPr>
            <p:ph type="body" sz="quarter" idx="41" hasCustomPrompt="1"/>
          </p:nvPr>
        </p:nvSpPr>
        <p:spPr>
          <a:xfrm>
            <a:off x="9140881"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sp>
        <p:nvSpPr>
          <p:cNvPr id="12" name="Picture Placeholder 31">
            <a:extLst>
              <a:ext uri="{FF2B5EF4-FFF2-40B4-BE49-F238E27FC236}">
                <a16:creationId xmlns:a16="http://schemas.microsoft.com/office/drawing/2014/main" id="{EE5036B6-B60A-4282-B33F-EABE3B214504}"/>
              </a:ext>
            </a:extLst>
          </p:cNvPr>
          <p:cNvSpPr>
            <a:spLocks noGrp="1"/>
          </p:cNvSpPr>
          <p:nvPr>
            <p:ph type="pic" sz="quarter" idx="42" hasCustomPrompt="1"/>
          </p:nvPr>
        </p:nvSpPr>
        <p:spPr>
          <a:xfrm>
            <a:off x="3662856"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13" name="Text Placeholder 2">
            <a:extLst>
              <a:ext uri="{FF2B5EF4-FFF2-40B4-BE49-F238E27FC236}">
                <a16:creationId xmlns:a16="http://schemas.microsoft.com/office/drawing/2014/main" id="{E487017B-860E-4764-A60F-79DE0EA419F8}"/>
              </a:ext>
            </a:extLst>
          </p:cNvPr>
          <p:cNvSpPr>
            <a:spLocks noGrp="1"/>
          </p:cNvSpPr>
          <p:nvPr>
            <p:ph type="body" sz="quarter" idx="43" hasCustomPrompt="1"/>
          </p:nvPr>
        </p:nvSpPr>
        <p:spPr>
          <a:xfrm>
            <a:off x="3662856"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4" name="Text Placeholder 2">
            <a:extLst>
              <a:ext uri="{FF2B5EF4-FFF2-40B4-BE49-F238E27FC236}">
                <a16:creationId xmlns:a16="http://schemas.microsoft.com/office/drawing/2014/main" id="{AAB74382-3BD5-4A09-BE44-8DA7F20AF6C3}"/>
              </a:ext>
            </a:extLst>
          </p:cNvPr>
          <p:cNvSpPr>
            <a:spLocks noGrp="1"/>
          </p:cNvSpPr>
          <p:nvPr>
            <p:ph type="body" sz="quarter" idx="44" hasCustomPrompt="1"/>
          </p:nvPr>
        </p:nvSpPr>
        <p:spPr>
          <a:xfrm>
            <a:off x="3662855"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sp>
        <p:nvSpPr>
          <p:cNvPr id="15" name="Picture Placeholder 31">
            <a:extLst>
              <a:ext uri="{FF2B5EF4-FFF2-40B4-BE49-F238E27FC236}">
                <a16:creationId xmlns:a16="http://schemas.microsoft.com/office/drawing/2014/main" id="{C541E9CF-07F6-480D-BFF1-323484748561}"/>
              </a:ext>
            </a:extLst>
          </p:cNvPr>
          <p:cNvSpPr>
            <a:spLocks noGrp="1"/>
          </p:cNvSpPr>
          <p:nvPr>
            <p:ph type="pic" sz="quarter" idx="45" hasCustomPrompt="1"/>
          </p:nvPr>
        </p:nvSpPr>
        <p:spPr>
          <a:xfrm>
            <a:off x="6392426"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16" name="Text Placeholder 2">
            <a:extLst>
              <a:ext uri="{FF2B5EF4-FFF2-40B4-BE49-F238E27FC236}">
                <a16:creationId xmlns:a16="http://schemas.microsoft.com/office/drawing/2014/main" id="{D6418911-08BC-45EE-BF8A-6EBD4CD499B4}"/>
              </a:ext>
            </a:extLst>
          </p:cNvPr>
          <p:cNvSpPr>
            <a:spLocks noGrp="1"/>
          </p:cNvSpPr>
          <p:nvPr>
            <p:ph type="body" sz="quarter" idx="46" hasCustomPrompt="1"/>
          </p:nvPr>
        </p:nvSpPr>
        <p:spPr>
          <a:xfrm>
            <a:off x="6392426"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7" name="Text Placeholder 2">
            <a:extLst>
              <a:ext uri="{FF2B5EF4-FFF2-40B4-BE49-F238E27FC236}">
                <a16:creationId xmlns:a16="http://schemas.microsoft.com/office/drawing/2014/main" id="{0D997B91-0B7C-4E39-B319-2AD33E189B8B}"/>
              </a:ext>
            </a:extLst>
          </p:cNvPr>
          <p:cNvSpPr>
            <a:spLocks noGrp="1"/>
          </p:cNvSpPr>
          <p:nvPr>
            <p:ph type="body" sz="quarter" idx="47" hasCustomPrompt="1"/>
          </p:nvPr>
        </p:nvSpPr>
        <p:spPr>
          <a:xfrm>
            <a:off x="6392425"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cxnSp>
        <p:nvCxnSpPr>
          <p:cNvPr id="18" name="Straight Connector 17">
            <a:extLst>
              <a:ext uri="{FF2B5EF4-FFF2-40B4-BE49-F238E27FC236}">
                <a16:creationId xmlns:a16="http://schemas.microsoft.com/office/drawing/2014/main" id="{9B962C7D-0939-4CBA-A175-809C6A530E71}"/>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14278635"/>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wo Columns (Sub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400" b="0" i="0">
                <a:latin typeface="Calibri" panose="020F0502020204030204" pitchFamily="34" charset="0"/>
                <a:cs typeface="Calibri" panose="020F0502020204030204" pitchFamily="34" charset="0"/>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400" b="0" i="0">
                <a:latin typeface="Calibri" panose="020F0502020204030204" pitchFamily="34" charset="0"/>
                <a:cs typeface="Calibri" panose="020F0502020204030204" pitchFamily="34" charset="0"/>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1" name="Text Placeholder 2">
            <a:extLst>
              <a:ext uri="{FF2B5EF4-FFF2-40B4-BE49-F238E27FC236}">
                <a16:creationId xmlns:a16="http://schemas.microsoft.com/office/drawing/2014/main" id="{588461D9-82D3-4007-B82F-3531D84773C5}"/>
              </a:ext>
            </a:extLst>
          </p:cNvPr>
          <p:cNvSpPr>
            <a:spLocks noGrp="1"/>
          </p:cNvSpPr>
          <p:nvPr>
            <p:ph type="body" sz="quarter" idx="24" hasCustomPrompt="1"/>
          </p:nvPr>
        </p:nvSpPr>
        <p:spPr>
          <a:xfrm>
            <a:off x="914311" y="1244409"/>
            <a:ext cx="7094863" cy="322501"/>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12" name="Straight Connector 11">
            <a:extLst>
              <a:ext uri="{FF2B5EF4-FFF2-40B4-BE49-F238E27FC236}">
                <a16:creationId xmlns:a16="http://schemas.microsoft.com/office/drawing/2014/main" id="{B582E016-8A43-4CE6-91C6-294EA99932C3}"/>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203321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Only (No Subtitl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5198601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One Column (No Subtitle)">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600" b="0" i="0">
                <a:solidFill>
                  <a:schemeClr val="tx1"/>
                </a:solidFill>
                <a:latin typeface="Calibri" panose="020F0502020204030204" pitchFamily="34" charset="0"/>
                <a:cs typeface="Calibri" panose="020F0502020204030204" pitchFamily="34" charset="0"/>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225192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Aenean lacinia </a:t>
            </a:r>
            <a:r>
              <a:rPr lang="en-US" dirty="0" err="1"/>
              <a:t>bibendum</a:t>
            </a:r>
            <a:r>
              <a:rPr lang="en-US" dirty="0"/>
              <a:t> </a:t>
            </a:r>
            <a:r>
              <a:rPr lang="en-US" dirty="0" err="1"/>
              <a:t>nulla</a:t>
            </a:r>
            <a:r>
              <a:rPr lang="en-US" dirty="0"/>
              <a:t> sed </a:t>
            </a:r>
            <a:r>
              <a:rPr lang="en-US" dirty="0" err="1"/>
              <a:t>consectetur</a:t>
            </a:r>
            <a:r>
              <a:rPr lang="en-US" dirty="0"/>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218776"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dirty="0"/>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5281694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96874" y="1258824"/>
            <a:ext cx="1173480" cy="0"/>
          </a:xfrm>
          <a:custGeom>
            <a:avLst/>
            <a:gdLst/>
            <a:ahLst/>
            <a:cxnLst/>
            <a:rect l="l" t="t" r="r" b="b"/>
            <a:pathLst>
              <a:path w="1173480">
                <a:moveTo>
                  <a:pt x="0" y="0"/>
                </a:moveTo>
                <a:lnTo>
                  <a:pt x="1173162" y="0"/>
                </a:lnTo>
              </a:path>
            </a:pathLst>
          </a:custGeom>
          <a:ln w="79375">
            <a:solidFill>
              <a:srgbClr val="3DA01B"/>
            </a:solidFill>
          </a:ln>
        </p:spPr>
        <p:txBody>
          <a:bodyPr wrap="square" lIns="0" tIns="0" rIns="0" bIns="0" rtlCol="0"/>
          <a:lstStyle/>
          <a:p>
            <a:endParaRPr/>
          </a:p>
        </p:txBody>
      </p:sp>
      <p:pic>
        <p:nvPicPr>
          <p:cNvPr id="17" name="bg object 17"/>
          <p:cNvPicPr/>
          <p:nvPr/>
        </p:nvPicPr>
        <p:blipFill>
          <a:blip r:embed="rId2" cstate="print"/>
          <a:stretch>
            <a:fillRect/>
          </a:stretch>
        </p:blipFill>
        <p:spPr>
          <a:xfrm>
            <a:off x="10253471" y="259080"/>
            <a:ext cx="1560575" cy="217169"/>
          </a:xfrm>
          <a:prstGeom prst="rect">
            <a:avLst/>
          </a:prstGeom>
        </p:spPr>
      </p:pic>
      <p:sp>
        <p:nvSpPr>
          <p:cNvPr id="2" name="Holder 2"/>
          <p:cNvSpPr>
            <a:spLocks noGrp="1"/>
          </p:cNvSpPr>
          <p:nvPr>
            <p:ph type="ctrTitle"/>
          </p:nvPr>
        </p:nvSpPr>
        <p:spPr>
          <a:xfrm>
            <a:off x="900112" y="469074"/>
            <a:ext cx="4447540" cy="635635"/>
          </a:xfrm>
          <a:prstGeom prst="rect">
            <a:avLst/>
          </a:prstGeom>
        </p:spPr>
        <p:txBody>
          <a:bodyPr wrap="square" lIns="0" tIns="0" rIns="0" bIns="0">
            <a:spAutoFit/>
          </a:bodyPr>
          <a:lstStyle>
            <a:lvl1pPr>
              <a:defRPr sz="4000" b="1" i="0">
                <a:solidFill>
                  <a:srgbClr val="181817"/>
                </a:solidFill>
                <a:latin typeface="Arial Narrow"/>
                <a:cs typeface="Arial Narrow"/>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8/30/2022</a:t>
            </a:fld>
            <a:endParaRPr lang="en-US"/>
          </a:p>
        </p:txBody>
      </p:sp>
      <p:sp>
        <p:nvSpPr>
          <p:cNvPr id="6" name="Holder 6"/>
          <p:cNvSpPr>
            <a:spLocks noGrp="1"/>
          </p:cNvSpPr>
          <p:nvPr>
            <p:ph type="sldNum" sz="quarter" idx="7"/>
          </p:nvPr>
        </p:nvSpPr>
        <p:spPr/>
        <p:txBody>
          <a:bodyPr lIns="0" tIns="0" rIns="0" bIns="0"/>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dirty="0">
              <a:solidFill>
                <a:srgbClr val="8A8A8A"/>
              </a:solidFill>
            </a:endParaRPr>
          </a:p>
        </p:txBody>
      </p:sp>
    </p:spTree>
    <p:extLst>
      <p:ext uri="{BB962C8B-B14F-4D97-AF65-F5344CB8AC3E}">
        <p14:creationId xmlns:p14="http://schemas.microsoft.com/office/powerpoint/2010/main" val="28768568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14400" y="1325880"/>
            <a:ext cx="1143000" cy="0"/>
          </a:xfrm>
          <a:custGeom>
            <a:avLst/>
            <a:gdLst/>
            <a:ahLst/>
            <a:cxnLst/>
            <a:rect l="l" t="t" r="r" b="b"/>
            <a:pathLst>
              <a:path w="1143000">
                <a:moveTo>
                  <a:pt x="0" y="0"/>
                </a:moveTo>
                <a:lnTo>
                  <a:pt x="1143000" y="0"/>
                </a:lnTo>
              </a:path>
            </a:pathLst>
          </a:custGeom>
          <a:ln w="79375">
            <a:solidFill>
              <a:srgbClr val="3DA01B"/>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rgbClr val="181817"/>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8/30/2022</a:t>
            </a:fld>
            <a:endParaRPr lang="en-US"/>
          </a:p>
        </p:txBody>
      </p:sp>
      <p:sp>
        <p:nvSpPr>
          <p:cNvPr id="6" name="Holder 6"/>
          <p:cNvSpPr>
            <a:spLocks noGrp="1"/>
          </p:cNvSpPr>
          <p:nvPr>
            <p:ph type="sldNum" sz="quarter" idx="7"/>
          </p:nvPr>
        </p:nvSpPr>
        <p:spPr/>
        <p:txBody>
          <a:bodyPr lIns="0" tIns="0" rIns="0" bIns="0"/>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dirty="0">
              <a:solidFill>
                <a:srgbClr val="8A8A8A"/>
              </a:solidFill>
            </a:endParaRPr>
          </a:p>
        </p:txBody>
      </p:sp>
    </p:spTree>
    <p:extLst>
      <p:ext uri="{BB962C8B-B14F-4D97-AF65-F5344CB8AC3E}">
        <p14:creationId xmlns:p14="http://schemas.microsoft.com/office/powerpoint/2010/main" val="27734662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181817"/>
                </a:solidFill>
                <a:latin typeface="Arial Narrow"/>
                <a:cs typeface="Arial Narrow"/>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8/30/2022</a:t>
            </a:fld>
            <a:endParaRPr lang="en-US"/>
          </a:p>
        </p:txBody>
      </p:sp>
      <p:sp>
        <p:nvSpPr>
          <p:cNvPr id="7" name="Holder 7"/>
          <p:cNvSpPr>
            <a:spLocks noGrp="1"/>
          </p:cNvSpPr>
          <p:nvPr>
            <p:ph type="sldNum" sz="quarter" idx="7"/>
          </p:nvPr>
        </p:nvSpPr>
        <p:spPr/>
        <p:txBody>
          <a:bodyPr lIns="0" tIns="0" rIns="0" bIns="0"/>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dirty="0">
              <a:solidFill>
                <a:srgbClr val="8A8A8A"/>
              </a:solidFill>
            </a:endParaRPr>
          </a:p>
        </p:txBody>
      </p:sp>
    </p:spTree>
    <p:extLst>
      <p:ext uri="{BB962C8B-B14F-4D97-AF65-F5344CB8AC3E}">
        <p14:creationId xmlns:p14="http://schemas.microsoft.com/office/powerpoint/2010/main" val="22432559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181817"/>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8/30/2022</a:t>
            </a:fld>
            <a:endParaRPr lang="en-US"/>
          </a:p>
        </p:txBody>
      </p:sp>
      <p:sp>
        <p:nvSpPr>
          <p:cNvPr id="5" name="Holder 5"/>
          <p:cNvSpPr>
            <a:spLocks noGrp="1"/>
          </p:cNvSpPr>
          <p:nvPr>
            <p:ph type="sldNum" sz="quarter" idx="7"/>
          </p:nvPr>
        </p:nvSpPr>
        <p:spPr/>
        <p:txBody>
          <a:bodyPr lIns="0" tIns="0" rIns="0" bIns="0"/>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dirty="0">
              <a:solidFill>
                <a:srgbClr val="8A8A8A"/>
              </a:solidFill>
            </a:endParaRPr>
          </a:p>
        </p:txBody>
      </p:sp>
    </p:spTree>
    <p:extLst>
      <p:ext uri="{BB962C8B-B14F-4D97-AF65-F5344CB8AC3E}">
        <p14:creationId xmlns:p14="http://schemas.microsoft.com/office/powerpoint/2010/main" val="22704471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8/30/2022</a:t>
            </a:fld>
            <a:endParaRPr lang="en-US"/>
          </a:p>
        </p:txBody>
      </p:sp>
      <p:sp>
        <p:nvSpPr>
          <p:cNvPr id="4" name="Holder 4"/>
          <p:cNvSpPr>
            <a:spLocks noGrp="1"/>
          </p:cNvSpPr>
          <p:nvPr>
            <p:ph type="sldNum" sz="quarter" idx="7"/>
          </p:nvPr>
        </p:nvSpPr>
        <p:spPr/>
        <p:txBody>
          <a:bodyPr lIns="0" tIns="0" rIns="0" bIns="0"/>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dirty="0">
              <a:solidFill>
                <a:srgbClr val="8A8A8A"/>
              </a:solidFill>
            </a:endParaRPr>
          </a:p>
        </p:txBody>
      </p:sp>
    </p:spTree>
    <p:extLst>
      <p:ext uri="{BB962C8B-B14F-4D97-AF65-F5344CB8AC3E}">
        <p14:creationId xmlns:p14="http://schemas.microsoft.com/office/powerpoint/2010/main" val="2025365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Donec </a:t>
            </a:r>
            <a:r>
              <a:rPr lang="en-US" dirty="0" err="1"/>
              <a:t>ullamcorper</a:t>
            </a:r>
            <a:r>
              <a:rPr lang="en-US" dirty="0"/>
              <a:t> </a:t>
            </a:r>
            <a:r>
              <a:rPr lang="en-US" dirty="0" err="1"/>
              <a:t>nulla</a:t>
            </a:r>
            <a:r>
              <a:rPr lang="en-US" dirty="0"/>
              <a:t> non </a:t>
            </a:r>
            <a:r>
              <a:rPr lang="en-US" dirty="0" err="1"/>
              <a:t>metus</a:t>
            </a:r>
            <a:r>
              <a:rPr lang="en-US" dirty="0"/>
              <a:t> auctor </a:t>
            </a:r>
            <a:r>
              <a:rPr lang="en-US" dirty="0" err="1"/>
              <a:t>fringilla</a:t>
            </a:r>
            <a:r>
              <a:rPr lang="en-US" dirty="0"/>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dirty="0"/>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Donec </a:t>
            </a:r>
            <a:r>
              <a:rPr lang="en-US" dirty="0" err="1"/>
              <a:t>ullamcorper</a:t>
            </a:r>
            <a:r>
              <a:rPr lang="en-US" dirty="0"/>
              <a:t> </a:t>
            </a:r>
            <a:r>
              <a:rPr lang="en-US" dirty="0" err="1"/>
              <a:t>nulla</a:t>
            </a:r>
            <a:r>
              <a:rPr lang="en-US" dirty="0"/>
              <a:t> non </a:t>
            </a:r>
            <a:r>
              <a:rPr lang="en-US" dirty="0" err="1"/>
              <a:t>metus</a:t>
            </a:r>
            <a:r>
              <a:rPr lang="en-US" dirty="0"/>
              <a:t> auctor </a:t>
            </a:r>
            <a:r>
              <a:rPr lang="en-US" dirty="0" err="1"/>
              <a:t>fringilla</a:t>
            </a:r>
            <a:r>
              <a:rPr lang="en-US" dirty="0"/>
              <a:t>. </a:t>
            </a:r>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dirty="0"/>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pic>
        <p:nvPicPr>
          <p:cNvPr id="13" name="Picture 12">
            <a:extLst>
              <a:ext uri="{FF2B5EF4-FFF2-40B4-BE49-F238E27FC236}">
                <a16:creationId xmlns:a16="http://schemas.microsoft.com/office/drawing/2014/main" id="{9E27B5CF-14CA-7240-B5CF-102A1143CF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304171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pic>
        <p:nvPicPr>
          <p:cNvPr id="8" name="Picture 7">
            <a:extLst>
              <a:ext uri="{FF2B5EF4-FFF2-40B4-BE49-F238E27FC236}">
                <a16:creationId xmlns:a16="http://schemas.microsoft.com/office/drawing/2014/main" id="{55907614-2DE8-AE42-8A47-090BD4943D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1214036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95000"/>
            </a:schemeClr>
          </a:solidFill>
        </p:spPr>
        <p:txBody>
          <a:bodyPr anchor="t"/>
          <a:lstStyle>
            <a:lvl1pPr marL="0" indent="0" algn="ctr">
              <a:buNone/>
              <a:defRPr sz="18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pic>
        <p:nvPicPr>
          <p:cNvPr id="11" name="Picture 10">
            <a:extLst>
              <a:ext uri="{FF2B5EF4-FFF2-40B4-BE49-F238E27FC236}">
                <a16:creationId xmlns:a16="http://schemas.microsoft.com/office/drawing/2014/main" id="{59921A3B-5CBC-D849-9A71-B24653983C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701466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pic>
        <p:nvPicPr>
          <p:cNvPr id="8" name="Picture 7">
            <a:extLst>
              <a:ext uri="{FF2B5EF4-FFF2-40B4-BE49-F238E27FC236}">
                <a16:creationId xmlns:a16="http://schemas.microsoft.com/office/drawing/2014/main" id="{9DDA3EF6-9DC2-1343-AA2A-E04A85E586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51753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dirty="0"/>
              <a:t>Donec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pic>
        <p:nvPicPr>
          <p:cNvPr id="11" name="Picture 10">
            <a:extLst>
              <a:ext uri="{FF2B5EF4-FFF2-40B4-BE49-F238E27FC236}">
                <a16:creationId xmlns:a16="http://schemas.microsoft.com/office/drawing/2014/main" id="{A5C14B54-2883-A84E-B4E7-F67C5E8FBD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647391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dirty="0"/>
              <a:t>Donec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pic>
        <p:nvPicPr>
          <p:cNvPr id="13" name="Picture 12">
            <a:extLst>
              <a:ext uri="{FF2B5EF4-FFF2-40B4-BE49-F238E27FC236}">
                <a16:creationId xmlns:a16="http://schemas.microsoft.com/office/drawing/2014/main" id="{703BCE72-41A5-7F40-9E68-178F572607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1574306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dirty="0"/>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pic>
        <p:nvPicPr>
          <p:cNvPr id="4" name="Picture 3">
            <a:extLst>
              <a:ext uri="{FF2B5EF4-FFF2-40B4-BE49-F238E27FC236}">
                <a16:creationId xmlns:a16="http://schemas.microsoft.com/office/drawing/2014/main" id="{4FC5C6CE-3432-1345-84A0-7C06142016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620862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dirty="0"/>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dirty="0"/>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dirty="0"/>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0"/>
            <a:ext cx="4620126" cy="1036356"/>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dirty="0"/>
              <a:t>Donec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726903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143F43-DA76-AB44-9CF6-DCC2E8313DBF}"/>
              </a:ext>
            </a:extLst>
          </p:cNvPr>
          <p:cNvSpPr>
            <a:spLocks noGrp="1"/>
          </p:cNvSpPr>
          <p:nvPr>
            <p:ph type="pic" sz="quarter" idx="26"/>
          </p:nvPr>
        </p:nvSpPr>
        <p:spPr>
          <a:xfrm>
            <a:off x="0" y="0"/>
            <a:ext cx="12192000" cy="6858000"/>
          </a:xfrm>
          <a:solidFill>
            <a:schemeClr val="bg1">
              <a:lumMod val="95000"/>
            </a:schemeClr>
          </a:solidFill>
        </p:spPr>
        <p:txBody>
          <a:bodyPr/>
          <a:lstStyle>
            <a:lvl1pPr>
              <a:defRPr>
                <a:solidFill>
                  <a:schemeClr val="bg1">
                    <a:lumMod val="75000"/>
                  </a:schemeClr>
                </a:solidFill>
              </a:defRPr>
            </a:lvl1pPr>
          </a:lstStyle>
          <a:p>
            <a:endParaRPr lang="en-US" dirty="0"/>
          </a:p>
        </p:txBody>
      </p:sp>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dirty="0"/>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dirty="0"/>
              <a:t>Insert text here</a:t>
            </a:r>
          </a:p>
        </p:txBody>
      </p:sp>
    </p:spTree>
    <p:extLst>
      <p:ext uri="{BB962C8B-B14F-4D97-AF65-F5344CB8AC3E}">
        <p14:creationId xmlns:p14="http://schemas.microsoft.com/office/powerpoint/2010/main" val="1999677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b="1" i="0">
                <a:solidFill>
                  <a:schemeClr val="tx1"/>
                </a:solidFill>
                <a:latin typeface="Arial Narrow" panose="020B0604020202020204" pitchFamily="34" charset="0"/>
                <a:cs typeface="Arial Narrow" panose="020B0604020202020204" pitchFamily="34" charset="0"/>
              </a:defRPr>
            </a:lvl1pPr>
          </a:lstStyle>
          <a:p>
            <a:pPr lvl="0"/>
            <a:r>
              <a:rPr lang="en-US" dirty="0"/>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800" b="1" i="0" spc="100" baseline="0">
                <a:solidFill>
                  <a:schemeClr val="accent1"/>
                </a:solidFill>
                <a:effectLst/>
                <a:latin typeface="Arial Narrow" panose="020B0604020202020204" pitchFamily="34" charset="0"/>
                <a:cs typeface="Arial Narrow" panose="020B0604020202020204" pitchFamily="34" charset="0"/>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dirty="0"/>
              <a:t>—QUOTE ATTRIBUTION</a:t>
            </a:r>
          </a:p>
        </p:txBody>
      </p:sp>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sp>
        <p:nvSpPr>
          <p:cNvPr id="12" name="TextBox 11">
            <a:extLst>
              <a:ext uri="{FF2B5EF4-FFF2-40B4-BE49-F238E27FC236}">
                <a16:creationId xmlns:a16="http://schemas.microsoft.com/office/drawing/2014/main" id="{A2668A42-AE1B-5840-A55E-9AC70E946809}"/>
              </a:ext>
            </a:extLst>
          </p:cNvPr>
          <p:cNvSpPr txBox="1"/>
          <p:nvPr userDrawn="1"/>
        </p:nvSpPr>
        <p:spPr>
          <a:xfrm>
            <a:off x="5588794" y="533342"/>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dirty="0">
                <a:solidFill>
                  <a:schemeClr val="accent2"/>
                </a:solidFill>
                <a:effectLst/>
                <a:latin typeface="Arial Narrow" panose="020B0604020202020204" pitchFamily="34" charset="0"/>
                <a:ea typeface="+mn-ea"/>
                <a:cs typeface="Arial Narrow" panose="020B0604020202020204" pitchFamily="34" charset="0"/>
              </a:rPr>
              <a:t>“</a:t>
            </a:r>
          </a:p>
        </p:txBody>
      </p:sp>
      <p:pic>
        <p:nvPicPr>
          <p:cNvPr id="13" name="Picture 12">
            <a:extLst>
              <a:ext uri="{FF2B5EF4-FFF2-40B4-BE49-F238E27FC236}">
                <a16:creationId xmlns:a16="http://schemas.microsoft.com/office/drawing/2014/main" id="{02CABE5A-1B5F-D944-AB84-78EB94DB95D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844283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dirty="0"/>
          </a:p>
        </p:txBody>
      </p:sp>
      <p:pic>
        <p:nvPicPr>
          <p:cNvPr id="4" name="Picture 3">
            <a:extLst>
              <a:ext uri="{FF2B5EF4-FFF2-40B4-BE49-F238E27FC236}">
                <a16:creationId xmlns:a16="http://schemas.microsoft.com/office/drawing/2014/main" id="{E80EBE3D-B89D-B042-81B8-A0D5CEEBA1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066807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3364840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4022274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665706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451483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6497222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81630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dirty="0"/>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dirty="0"/>
              <a:t>Subtitle if needed Cambria 18pt font lorem ipsum</a:t>
            </a:r>
          </a:p>
        </p:txBody>
      </p:sp>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pic>
        <p:nvPicPr>
          <p:cNvPr id="11" name="Picture 10">
            <a:extLst>
              <a:ext uri="{FF2B5EF4-FFF2-40B4-BE49-F238E27FC236}">
                <a16:creationId xmlns:a16="http://schemas.microsoft.com/office/drawing/2014/main" id="{A65CB05D-61DB-744E-8B27-D016C27E6C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189283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3554415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487530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742736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607941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4106859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504853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5760420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689690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948034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87395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0A48E05C-3650-DD45-859E-DE2FC7B56B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87183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274567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9806920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4297148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6158394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5840933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18777796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120232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241444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9946454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29388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pic>
        <p:nvPicPr>
          <p:cNvPr id="8" name="Picture 7">
            <a:extLst>
              <a:ext uri="{FF2B5EF4-FFF2-40B4-BE49-F238E27FC236}">
                <a16:creationId xmlns:a16="http://schemas.microsoft.com/office/drawing/2014/main" id="{56F989B6-F29F-8243-8E52-36116EC77A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383622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9803868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892716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361283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4703211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5052946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49631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25351753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15536836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40514511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093516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0"/>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pic>
        <p:nvPicPr>
          <p:cNvPr id="11" name="Picture 10">
            <a:extLst>
              <a:ext uri="{FF2B5EF4-FFF2-40B4-BE49-F238E27FC236}">
                <a16:creationId xmlns:a16="http://schemas.microsoft.com/office/drawing/2014/main" id="{64B9F714-5286-9941-B54B-306CB4F025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9394502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17818780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16164211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7" name="Rectangle 6"/>
          <p:cNvSpPr>
            <a:spLocks/>
          </p:cNvSpPr>
          <p:nvPr userDrawn="1"/>
        </p:nvSpPr>
        <p:spPr bwMode="auto">
          <a:xfrm>
            <a:off x="-19463" y="14"/>
            <a:ext cx="12223629" cy="895336"/>
          </a:xfrm>
          <a:prstGeom prst="rect">
            <a:avLst/>
          </a:prstGeom>
          <a:solidFill>
            <a:srgbClr val="345065"/>
          </a:solidFill>
          <a:ln>
            <a:noFill/>
          </a:ln>
        </p:spPr>
        <p:txBody>
          <a:bodyPr lIns="0" tIns="0" rIns="0" bIns="0"/>
          <a:lstStyle/>
          <a:p>
            <a:endParaRPr lang="en-US" sz="1800"/>
          </a:p>
        </p:txBody>
      </p:sp>
      <p:sp>
        <p:nvSpPr>
          <p:cNvPr id="8" name="Title 1"/>
          <p:cNvSpPr>
            <a:spLocks noGrp="1"/>
          </p:cNvSpPr>
          <p:nvPr>
            <p:ph type="title" hasCustomPrompt="1"/>
          </p:nvPr>
        </p:nvSpPr>
        <p:spPr>
          <a:xfrm>
            <a:off x="300115" y="198183"/>
            <a:ext cx="8771024" cy="485774"/>
          </a:xfrm>
          <a:prstGeom prst="rect">
            <a:avLst/>
          </a:prstGeom>
        </p:spPr>
        <p:txBody>
          <a:bodyPr/>
          <a:lstStyle>
            <a:lvl1pPr algn="l">
              <a:defRPr sz="2800">
                <a:solidFill>
                  <a:schemeClr val="bg1"/>
                </a:solidFill>
                <a:latin typeface="Arial"/>
                <a:cs typeface="Arial"/>
              </a:defRPr>
            </a:lvl1pPr>
          </a:lstStyle>
          <a:p>
            <a:r>
              <a:rPr lang="en-US"/>
              <a:t>CLICK TO ADD TITLE</a:t>
            </a:r>
          </a:p>
        </p:txBody>
      </p:sp>
      <p:sp>
        <p:nvSpPr>
          <p:cNvPr id="9" name="TextBox 8"/>
          <p:cNvSpPr txBox="1"/>
          <p:nvPr userDrawn="1"/>
        </p:nvSpPr>
        <p:spPr>
          <a:xfrm>
            <a:off x="300115" y="6400801"/>
            <a:ext cx="639877" cy="307777"/>
          </a:xfrm>
          <a:prstGeom prst="rect">
            <a:avLst/>
          </a:prstGeom>
          <a:noFill/>
        </p:spPr>
        <p:txBody>
          <a:bodyPr wrap="square" rtlCol="0">
            <a:spAutoFit/>
          </a:bodyPr>
          <a:lstStyle/>
          <a:p>
            <a:fld id="{7D0A11C7-9596-AB4E-909A-AAC699D6101A}" type="slidenum">
              <a:rPr lang="en-US" sz="1400" smtClean="0">
                <a:solidFill>
                  <a:srgbClr val="334F66"/>
                </a:solidFill>
                <a:latin typeface="Arial"/>
                <a:cs typeface="Arial"/>
              </a:rPr>
              <a:t>‹#›</a:t>
            </a:fld>
            <a:endParaRPr lang="en-US" sz="1400">
              <a:solidFill>
                <a:srgbClr val="334F66"/>
              </a:solidFill>
              <a:latin typeface="Arial"/>
              <a:cs typeface="Aria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0" y="104777"/>
            <a:ext cx="957379" cy="672589"/>
          </a:xfrm>
          <a:prstGeom prst="rect">
            <a:avLst/>
          </a:prstGeom>
        </p:spPr>
      </p:pic>
    </p:spTree>
    <p:extLst>
      <p:ext uri="{BB962C8B-B14F-4D97-AF65-F5344CB8AC3E}">
        <p14:creationId xmlns:p14="http://schemas.microsoft.com/office/powerpoint/2010/main" val="2947983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Section">
    <p:spTree>
      <p:nvGrpSpPr>
        <p:cNvPr id="1" name=""/>
        <p:cNvGrpSpPr/>
        <p:nvPr/>
      </p:nvGrpSpPr>
      <p:grpSpPr>
        <a:xfrm>
          <a:off x="0" y="0"/>
          <a:ext cx="0" cy="0"/>
          <a:chOff x="0" y="0"/>
          <a:chExt cx="0" cy="0"/>
        </a:xfrm>
      </p:grpSpPr>
      <p:sp>
        <p:nvSpPr>
          <p:cNvPr id="9" name="Rectangle 1"/>
          <p:cNvSpPr>
            <a:spLocks/>
          </p:cNvSpPr>
          <p:nvPr userDrawn="1"/>
        </p:nvSpPr>
        <p:spPr bwMode="auto">
          <a:xfrm>
            <a:off x="0" y="6328875"/>
            <a:ext cx="5994400" cy="538972"/>
          </a:xfrm>
          <a:prstGeom prst="rect">
            <a:avLst/>
          </a:prstGeom>
          <a:solidFill>
            <a:srgbClr val="95C94E"/>
          </a:solidFill>
          <a:ln>
            <a:noFill/>
          </a:ln>
        </p:spPr>
        <p:txBody>
          <a:bodyPr lIns="0" tIns="0" rIns="0" bIns="0"/>
          <a:lstStyle/>
          <a:p>
            <a:endParaRPr lang="en-US" sz="1800"/>
          </a:p>
        </p:txBody>
      </p:sp>
      <p:pic>
        <p:nvPicPr>
          <p:cNvPr id="13" name="Picture 12" descr="FSA-4C cop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50018" y="6334410"/>
            <a:ext cx="5717903" cy="402780"/>
          </a:xfrm>
          <a:prstGeom prst="rect">
            <a:avLst/>
          </a:prstGeom>
        </p:spPr>
      </p:pic>
      <p:sp>
        <p:nvSpPr>
          <p:cNvPr id="2" name="Title 1"/>
          <p:cNvSpPr>
            <a:spLocks noGrp="1"/>
          </p:cNvSpPr>
          <p:nvPr>
            <p:ph type="title" hasCustomPrompt="1"/>
          </p:nvPr>
        </p:nvSpPr>
        <p:spPr>
          <a:xfrm>
            <a:off x="612944" y="414326"/>
            <a:ext cx="11405549" cy="647699"/>
          </a:xfrm>
          <a:prstGeom prst="rect">
            <a:avLst/>
          </a:prstGeom>
        </p:spPr>
        <p:txBody>
          <a:bodyPr/>
          <a:lstStyle>
            <a:lvl1pPr algn="l">
              <a:defRPr sz="4000">
                <a:solidFill>
                  <a:schemeClr val="tx1">
                    <a:lumMod val="65000"/>
                    <a:lumOff val="35000"/>
                  </a:schemeClr>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711200" y="1524000"/>
            <a:ext cx="10972800" cy="4525963"/>
          </a:xfrm>
          <a:prstGeom prst="rect">
            <a:avLst/>
          </a:prstGeom>
        </p:spPr>
        <p:txBody>
          <a:bodyPr/>
          <a:lstStyle>
            <a:lvl1pPr marL="230188" indent="-230188">
              <a:buSzPct val="80000"/>
              <a:defRPr sz="2400">
                <a:solidFill>
                  <a:srgbClr val="535353"/>
                </a:solidFill>
                <a:latin typeface="Arial"/>
                <a:cs typeface="Arial"/>
              </a:defRPr>
            </a:lvl1pPr>
            <a:lvl2pPr marL="404813" indent="-174625">
              <a:buSzPct val="75000"/>
              <a:buFont typeface="Arial"/>
              <a:buChar char="•"/>
              <a:defRPr sz="2000">
                <a:solidFill>
                  <a:srgbClr val="535353"/>
                </a:solidFill>
                <a:latin typeface="Arial"/>
                <a:cs typeface="Arial"/>
              </a:defRPr>
            </a:lvl2pPr>
            <a:lvl3pPr marL="623888" indent="-163513">
              <a:buSzPct val="80000"/>
              <a:defRPr sz="1600">
                <a:solidFill>
                  <a:srgbClr val="535353"/>
                </a:solidFill>
                <a:latin typeface="Arial"/>
                <a:cs typeface="Arial"/>
              </a:defRPr>
            </a:lvl3pPr>
            <a:lvl4pPr marL="854075" indent="-230188">
              <a:defRPr sz="1100">
                <a:solidFill>
                  <a:srgbClr val="535353"/>
                </a:solidFill>
                <a:latin typeface="Arial"/>
                <a:cs typeface="Arial"/>
              </a:defRPr>
            </a:lvl4pPr>
            <a:lvl5pPr>
              <a:defRPr sz="1200">
                <a:solidFill>
                  <a:srgbClr val="535353"/>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711200" y="6400801"/>
            <a:ext cx="2844800" cy="365125"/>
          </a:xfrm>
        </p:spPr>
        <p:txBody>
          <a:bodyPr/>
          <a:lstStyle>
            <a:lvl1pPr algn="l">
              <a:defRPr sz="900">
                <a:solidFill>
                  <a:schemeClr val="bg1">
                    <a:lumMod val="95000"/>
                  </a:schemeClr>
                </a:solidFill>
                <a:latin typeface="Arial"/>
                <a:cs typeface="Arial"/>
              </a:defRPr>
            </a:lvl1pPr>
          </a:lstStyle>
          <a:p>
            <a:fld id="{6D88D7DD-9B19-7A49-BB06-36BA9927445F}" type="slidenum">
              <a:rPr lang="en-US"/>
              <a:pPr/>
              <a:t>‹#›</a:t>
            </a:fld>
            <a:endParaRPr lang="en-US"/>
          </a:p>
        </p:txBody>
      </p:sp>
      <p:sp>
        <p:nvSpPr>
          <p:cNvPr id="11" name="Rectangle 1"/>
          <p:cNvSpPr>
            <a:spLocks/>
          </p:cNvSpPr>
          <p:nvPr userDrawn="1"/>
        </p:nvSpPr>
        <p:spPr bwMode="auto">
          <a:xfrm>
            <a:off x="-19463" y="3"/>
            <a:ext cx="12223629" cy="321617"/>
          </a:xfrm>
          <a:prstGeom prst="rect">
            <a:avLst/>
          </a:prstGeom>
          <a:solidFill>
            <a:srgbClr val="95C94E"/>
          </a:solidFill>
          <a:ln>
            <a:noFill/>
          </a:ln>
        </p:spPr>
        <p:txBody>
          <a:bodyPr lIns="0" tIns="0" rIns="0" bIns="0"/>
          <a:lstStyle/>
          <a:p>
            <a:endParaRPr lang="en-US" sz="1800"/>
          </a:p>
        </p:txBody>
      </p:sp>
      <p:cxnSp>
        <p:nvCxnSpPr>
          <p:cNvPr id="14" name="Straight Connector 13"/>
          <p:cNvCxnSpPr/>
          <p:nvPr userDrawn="1"/>
        </p:nvCxnSpPr>
        <p:spPr>
          <a:xfrm>
            <a:off x="321125" y="1062023"/>
            <a:ext cx="11527371" cy="0"/>
          </a:xfrm>
          <a:prstGeom prst="line">
            <a:avLst/>
          </a:prstGeom>
          <a:ln w="5080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99272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503D5-3A7C-4D4B-9F02-2DA867CF33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AAA85-C1E9-4670-839B-7D20587960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4BCAF3-228D-4C05-AE96-350E9BD74FFA}"/>
              </a:ext>
            </a:extLst>
          </p:cNvPr>
          <p:cNvSpPr>
            <a:spLocks noGrp="1"/>
          </p:cNvSpPr>
          <p:nvPr>
            <p:ph type="dt" sz="half" idx="10"/>
          </p:nvPr>
        </p:nvSpPr>
        <p:spPr/>
        <p:txBody>
          <a:bodyPr/>
          <a:lstStyle/>
          <a:p>
            <a:fld id="{A8838E6D-3F95-400B-B41B-C5C1588152BA}" type="datetimeFigureOut">
              <a:rPr lang="en-US" smtClean="0"/>
              <a:t>8/30/2022</a:t>
            </a:fld>
            <a:endParaRPr lang="en-US"/>
          </a:p>
        </p:txBody>
      </p:sp>
      <p:sp>
        <p:nvSpPr>
          <p:cNvPr id="5" name="Footer Placeholder 4">
            <a:extLst>
              <a:ext uri="{FF2B5EF4-FFF2-40B4-BE49-F238E27FC236}">
                <a16:creationId xmlns:a16="http://schemas.microsoft.com/office/drawing/2014/main" id="{B32A4AAB-4C2D-43E3-B09E-4BA487D7F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A0377-CE8A-4CA2-A147-AB2EC5994B9C}"/>
              </a:ext>
            </a:extLst>
          </p:cNvPr>
          <p:cNvSpPr>
            <a:spLocks noGrp="1"/>
          </p:cNvSpPr>
          <p:nvPr>
            <p:ph type="sldNum" sz="quarter" idx="12"/>
          </p:nvPr>
        </p:nvSpPr>
        <p:spPr/>
        <p:txBody>
          <a:bodyPr/>
          <a:lstStyle/>
          <a:p>
            <a:fld id="{89A685E4-F70E-46AC-9763-F689707E94A4}" type="slidenum">
              <a:rPr lang="en-US" smtClean="0"/>
              <a:t>‹#›</a:t>
            </a:fld>
            <a:endParaRPr lang="en-US"/>
          </a:p>
        </p:txBody>
      </p:sp>
    </p:spTree>
    <p:extLst>
      <p:ext uri="{BB962C8B-B14F-4D97-AF65-F5344CB8AC3E}">
        <p14:creationId xmlns:p14="http://schemas.microsoft.com/office/powerpoint/2010/main" val="33006703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FSA_Title">
    <p:spTree>
      <p:nvGrpSpPr>
        <p:cNvPr id="1" name=""/>
        <p:cNvGrpSpPr/>
        <p:nvPr/>
      </p:nvGrpSpPr>
      <p:grpSpPr>
        <a:xfrm>
          <a:off x="0" y="0"/>
          <a:ext cx="0" cy="0"/>
          <a:chOff x="0" y="0"/>
          <a:chExt cx="0" cy="0"/>
        </a:xfrm>
      </p:grpSpPr>
      <p:sp>
        <p:nvSpPr>
          <p:cNvPr id="11" name="Rectangle 1"/>
          <p:cNvSpPr>
            <a:spLocks/>
          </p:cNvSpPr>
          <p:nvPr/>
        </p:nvSpPr>
        <p:spPr bwMode="auto">
          <a:xfrm>
            <a:off x="-3280" y="3"/>
            <a:ext cx="12195280" cy="5486399"/>
          </a:xfrm>
          <a:prstGeom prst="rect">
            <a:avLst/>
          </a:prstGeom>
          <a:solidFill>
            <a:schemeClr val="accent1">
              <a:lumMod val="50000"/>
            </a:schemeClr>
          </a:solidFill>
          <a:ln>
            <a:noFill/>
          </a:ln>
        </p:spPr>
        <p:txBody>
          <a:bodyPr lIns="0" tIns="0" rIns="0" bIns="0"/>
          <a:lstStyle/>
          <a:p>
            <a:endParaRPr lang="en-US" sz="2400">
              <a:solidFill>
                <a:prstClr val="black"/>
              </a:solidFill>
              <a:latin typeface="+mn-lt"/>
            </a:endParaRPr>
          </a:p>
        </p:txBody>
      </p:sp>
      <p:sp>
        <p:nvSpPr>
          <p:cNvPr id="7" name="Subtitle 2"/>
          <p:cNvSpPr>
            <a:spLocks noGrp="1"/>
          </p:cNvSpPr>
          <p:nvPr>
            <p:ph type="subTitle" idx="1"/>
          </p:nvPr>
        </p:nvSpPr>
        <p:spPr>
          <a:xfrm>
            <a:off x="641779" y="2667002"/>
            <a:ext cx="10972800" cy="704851"/>
          </a:xfrm>
          <a:prstGeom prst="rect">
            <a:avLst/>
          </a:prstGeom>
        </p:spPr>
        <p:txBody>
          <a:bodyPr vert="horz"/>
          <a:lstStyle>
            <a:lvl1pPr marL="0" indent="0" algn="l">
              <a:buNone/>
              <a:defRPr sz="2800" b="0">
                <a:solidFill>
                  <a:schemeClr val="bg1">
                    <a:lumMod val="95000"/>
                  </a:schemeClr>
                </a:solidFill>
                <a:latin typeface="Arial"/>
                <a:cs typeface="Arial"/>
              </a:defRPr>
            </a:lvl1pPr>
            <a:lvl2pPr marL="609511" indent="0" algn="ctr">
              <a:buNone/>
              <a:defRPr/>
            </a:lvl2pPr>
            <a:lvl3pPr marL="1219022" indent="0" algn="ctr">
              <a:buNone/>
              <a:defRPr/>
            </a:lvl3pPr>
            <a:lvl4pPr marL="1828533" indent="0" algn="ctr">
              <a:buNone/>
              <a:defRPr/>
            </a:lvl4pPr>
            <a:lvl5pPr marL="2438046" indent="0" algn="ctr">
              <a:buNone/>
              <a:defRPr/>
            </a:lvl5pPr>
            <a:lvl6pPr marL="3047556" indent="0" algn="ctr">
              <a:buNone/>
              <a:defRPr/>
            </a:lvl6pPr>
            <a:lvl7pPr marL="3657067" indent="0" algn="ctr">
              <a:buNone/>
              <a:defRPr/>
            </a:lvl7pPr>
            <a:lvl8pPr marL="4266577" indent="0" algn="ctr">
              <a:buNone/>
              <a:defRPr/>
            </a:lvl8pPr>
            <a:lvl9pPr marL="4876089" indent="0" algn="ctr">
              <a:buNone/>
              <a:defRPr/>
            </a:lvl9pPr>
          </a:lstStyle>
          <a:p>
            <a:r>
              <a:rPr lang="en-US"/>
              <a:t>Click to edit Master subtitle style</a:t>
            </a:r>
          </a:p>
        </p:txBody>
      </p:sp>
      <p:sp>
        <p:nvSpPr>
          <p:cNvPr id="8" name="Content Placeholder 10"/>
          <p:cNvSpPr>
            <a:spLocks noGrp="1"/>
          </p:cNvSpPr>
          <p:nvPr>
            <p:ph sz="quarter" idx="10"/>
          </p:nvPr>
        </p:nvSpPr>
        <p:spPr>
          <a:xfrm>
            <a:off x="2252864" y="4790092"/>
            <a:ext cx="9361715" cy="596678"/>
          </a:xfrm>
          <a:prstGeom prst="rect">
            <a:avLst/>
          </a:prstGeom>
        </p:spPr>
        <p:txBody>
          <a:bodyPr vert="horz"/>
          <a:lstStyle>
            <a:lvl1pPr marL="0" indent="0" algn="r">
              <a:buNone/>
              <a:defRPr sz="2400">
                <a:solidFill>
                  <a:srgbClr val="FFFFFF"/>
                </a:solidFill>
                <a:latin typeface="+mn-lt"/>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Click to edit Master text styles</a:t>
            </a:r>
          </a:p>
        </p:txBody>
      </p:sp>
      <p:sp>
        <p:nvSpPr>
          <p:cNvPr id="13" name="Title 12"/>
          <p:cNvSpPr>
            <a:spLocks noGrp="1"/>
          </p:cNvSpPr>
          <p:nvPr>
            <p:ph type="title"/>
          </p:nvPr>
        </p:nvSpPr>
        <p:spPr>
          <a:xfrm>
            <a:off x="641779" y="457200"/>
            <a:ext cx="10972800" cy="1881597"/>
          </a:xfrm>
          <a:prstGeom prst="rect">
            <a:avLst/>
          </a:prstGeom>
        </p:spPr>
        <p:txBody>
          <a:bodyPr vert="horz"/>
          <a:lstStyle>
            <a:lvl1pPr algn="l">
              <a:defRPr sz="6000" b="1" i="0">
                <a:solidFill>
                  <a:schemeClr val="bg1">
                    <a:lumMod val="95000"/>
                  </a:schemeClr>
                </a:solidFill>
                <a:latin typeface="Franklin Gothic Demi Cond" panose="020B0603020102020204" pitchFamily="34" charset="0"/>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p:nvSpPr>
        <p:spPr>
          <a:xfrm>
            <a:off x="300446"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1780" y="5909283"/>
            <a:ext cx="5079752" cy="565705"/>
          </a:xfrm>
          <a:prstGeom prst="rect">
            <a:avLst/>
          </a:prstGeom>
        </p:spPr>
      </p:pic>
    </p:spTree>
    <p:extLst>
      <p:ext uri="{BB962C8B-B14F-4D97-AF65-F5344CB8AC3E}">
        <p14:creationId xmlns:p14="http://schemas.microsoft.com/office/powerpoint/2010/main" val="2024486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3" name="Title Placeholder 17">
            <a:extLst>
              <a:ext uri="{FF2B5EF4-FFF2-40B4-BE49-F238E27FC236}">
                <a16:creationId xmlns:a16="http://schemas.microsoft.com/office/drawing/2014/main" id="{390A7B58-952B-D142-B3E6-389E25673CA3}"/>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0"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185B3984-9B70-405B-9B63-BDD946D0BCDC}" type="slidenum">
              <a:rPr lang="en-US" smtClean="0"/>
              <a:t>‹#›</a:t>
            </a:fld>
            <a:endParaRPr lang="en-US"/>
          </a:p>
        </p:txBody>
      </p:sp>
      <p:sp>
        <p:nvSpPr>
          <p:cNvPr id="2" name="Rectangle 1">
            <a:extLst>
              <a:ext uri="{FF2B5EF4-FFF2-40B4-BE49-F238E27FC236}">
                <a16:creationId xmlns:a16="http://schemas.microsoft.com/office/drawing/2014/main" id="{5D188D7B-AC70-4F02-BBA5-6E50DC07FEFE}"/>
              </a:ext>
            </a:extLst>
          </p:cNvPr>
          <p:cNvSpPr/>
          <p:nvPr/>
        </p:nvSpPr>
        <p:spPr>
          <a:xfrm>
            <a:off x="2806025" y="6666338"/>
            <a:ext cx="7236276" cy="215444"/>
          </a:xfrm>
          <a:prstGeom prst="rect">
            <a:avLst/>
          </a:prstGeom>
        </p:spPr>
        <p:txBody>
          <a:bodyPr wrap="none">
            <a:spAutoFit/>
          </a:bodyPr>
          <a:lstStyle/>
          <a:p>
            <a:pPr marL="342900" indent="-342900" defTabSz="503635">
              <a:tabLst>
                <a:tab pos="354509" algn="l"/>
              </a:tabLst>
              <a:defRPr/>
            </a:pPr>
            <a:r>
              <a:rPr lang="en-US" sz="800" kern="0"/>
              <a:t>Federal Student Aid an office of the U.S. Department of Education − Confidential, pre-decisional and/or internal deliberation &amp; Attorney client work product</a:t>
            </a:r>
          </a:p>
        </p:txBody>
      </p:sp>
    </p:spTree>
    <p:extLst>
      <p:ext uri="{BB962C8B-B14F-4D97-AF65-F5344CB8AC3E}">
        <p14:creationId xmlns:p14="http://schemas.microsoft.com/office/powerpoint/2010/main" val="2641242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Divider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bg2"/>
                </a:solidFill>
              </a:defRPr>
            </a:lvl1pPr>
          </a:lstStyle>
          <a:p>
            <a:r>
              <a:rPr lang="en-US"/>
              <a:t>Section title</a:t>
            </a:r>
          </a:p>
        </p:txBody>
      </p:sp>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185B3984-9B70-405B-9B63-BDD946D0BCDC}" type="slidenum">
              <a:rPr lang="en-US" smtClean="0"/>
              <a:t>‹#›</a:t>
            </a:fld>
            <a:endParaRPr lang="en-US"/>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8EBA7DC6-560A-8F4D-B2A9-98779FC64A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6972683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ction Divider with Subtitle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6"/>
            <a:ext cx="10366861" cy="2057397"/>
          </a:xfrm>
        </p:spPr>
        <p:txBody>
          <a:bodyPr/>
          <a:lstStyle>
            <a:lvl1pPr>
              <a:defRPr sz="6000" baseline="0">
                <a:solidFill>
                  <a:schemeClr val="bg2"/>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6" y="3702943"/>
            <a:ext cx="10366861" cy="323977"/>
          </a:xfrm>
          <a:prstGeom prst="rect">
            <a:avLst/>
          </a:prstGeom>
        </p:spPr>
        <p:txBody>
          <a:bodyPr vert="horz" lIns="0" tIns="45720" rIns="91440" bIns="45720" rtlCol="0">
            <a:normAutofit/>
          </a:bodyPr>
          <a:lstStyle>
            <a:lvl1pPr marL="0" indent="0">
              <a:buFontTx/>
              <a:buNone/>
              <a:defRPr sz="1800" b="0" i="1" cap="none" spc="0" baseline="0">
                <a:solidFill>
                  <a:schemeClr val="bg2"/>
                </a:solidFill>
                <a:latin typeface="Cambria" panose="02040503050406030204" pitchFamily="18" charset="0"/>
              </a:defRPr>
            </a:lvl1pPr>
          </a:lstStyle>
          <a:p>
            <a:pPr lvl="0"/>
            <a:r>
              <a:rPr lang="en-US"/>
              <a:t>Subtitle if needed Cambria Italic 18pt font lorem ipsum</a:t>
            </a:r>
          </a:p>
        </p:txBody>
      </p:sp>
      <p:pic>
        <p:nvPicPr>
          <p:cNvPr id="11" name="Graphic 10">
            <a:extLst>
              <a:ext uri="{FF2B5EF4-FFF2-40B4-BE49-F238E27FC236}">
                <a16:creationId xmlns:a16="http://schemas.microsoft.com/office/drawing/2014/main" id="{AF4830EA-99F8-E142-B4F0-418802D30E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0"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185B3984-9B70-405B-9B63-BDD946D0BCDC}" type="slidenum">
              <a:rPr lang="en-US" smtClean="0"/>
              <a:t>‹#›</a:t>
            </a:fld>
            <a:endParaRPr lang="en-US"/>
          </a:p>
        </p:txBody>
      </p:sp>
    </p:spTree>
    <p:extLst>
      <p:ext uri="{BB962C8B-B14F-4D97-AF65-F5344CB8AC3E}">
        <p14:creationId xmlns:p14="http://schemas.microsoft.com/office/powerpoint/2010/main" val="452745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28CAC7-48F7-44D7-8D90-CE94C2A65D54}"/>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8" name="Title Placeholder 17">
            <a:extLst>
              <a:ext uri="{FF2B5EF4-FFF2-40B4-BE49-F238E27FC236}">
                <a16:creationId xmlns:a16="http://schemas.microsoft.com/office/drawing/2014/main" id="{7C944271-CE37-EC46-A4F1-BBF1EF81EEA9}"/>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4235717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dirty="0"/>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endParaRPr lang="pt-BR" dirty="0"/>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8"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endParaRPr lang="pt-BR" dirty="0"/>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6"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endParaRPr lang="pt-BR" dirty="0"/>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4"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pic>
        <p:nvPicPr>
          <p:cNvPr id="15" name="Picture 14">
            <a:extLst>
              <a:ext uri="{FF2B5EF4-FFF2-40B4-BE49-F238E27FC236}">
                <a16:creationId xmlns:a16="http://schemas.microsoft.com/office/drawing/2014/main" id="{7746E1D9-AB09-8B46-A02E-CCF655433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15288044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3"/>
            <a:ext cx="4597400" cy="2521403"/>
          </a:xfrm>
        </p:spPr>
        <p:txBody>
          <a:bodyPr lIns="0">
            <a:noAutofit/>
          </a:bodyPr>
          <a:lstStyle>
            <a:lvl1pPr marL="0" marR="0" indent="0" algn="l" defTabSz="914196" rtl="0" eaLnBrk="1" fontAlgn="auto" latinLnBrk="0" hangingPunct="1">
              <a:lnSpc>
                <a:spcPct val="150000"/>
              </a:lnSpc>
              <a:spcBef>
                <a:spcPts val="1000"/>
              </a:spcBef>
              <a:spcAft>
                <a:spcPts val="451"/>
              </a:spcAft>
              <a:buClrTx/>
              <a:buSzTx/>
              <a:buFontTx/>
              <a:buNone/>
              <a:tabLst/>
              <a:defRPr sz="1200" b="0" i="0"/>
            </a:lvl1pPr>
            <a:lvl2pPr marL="457099" indent="0">
              <a:buFontTx/>
              <a:buNone/>
              <a:defRPr sz="1401" b="0" i="0"/>
            </a:lvl2pPr>
            <a:lvl3pPr marL="914196" indent="0">
              <a:buFontTx/>
              <a:buNone/>
              <a:defRPr sz="1401" b="0" i="0"/>
            </a:lvl3pPr>
            <a:lvl4pPr>
              <a:defRPr sz="1601"/>
            </a:lvl4pPr>
            <a:lvl5pPr>
              <a:defRPr sz="1601"/>
            </a:lvl5pPr>
          </a:lstStyle>
          <a:p>
            <a:pPr marL="0" marR="0" lvl="0" indent="0" algn="l" defTabSz="914196" rtl="0" eaLnBrk="1" fontAlgn="auto" latinLnBrk="0" hangingPunct="1">
              <a:lnSpc>
                <a:spcPct val="90000"/>
              </a:lnSpc>
              <a:spcBef>
                <a:spcPts val="1000"/>
              </a:spcBef>
              <a:spcAft>
                <a:spcPts val="0"/>
              </a:spcAft>
              <a:buClrTx/>
              <a:buSzTx/>
              <a:buFontTx/>
              <a:buNone/>
              <a:tabLst/>
              <a:defRPr/>
            </a:pP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a:t>
            </a:r>
          </a:p>
          <a:p>
            <a:pPr lvl="0"/>
            <a:endParaRPr lang="en-US"/>
          </a:p>
        </p:txBody>
      </p:sp>
      <p:sp>
        <p:nvSpPr>
          <p:cNvPr id="9" name="Text Placeholder 2">
            <a:extLst>
              <a:ext uri="{FF2B5EF4-FFF2-40B4-BE49-F238E27FC236}">
                <a16:creationId xmlns:a16="http://schemas.microsoft.com/office/drawing/2014/main" id="{76D5C73A-1E27-3944-880F-9058540E3295}"/>
              </a:ext>
            </a:extLst>
          </p:cNvPr>
          <p:cNvSpPr>
            <a:spLocks noGrp="1"/>
          </p:cNvSpPr>
          <p:nvPr>
            <p:ph type="body" sz="quarter" idx="19" hasCustomPrompt="1"/>
          </p:nvPr>
        </p:nvSpPr>
        <p:spPr>
          <a:xfrm>
            <a:off x="897120" y="2566174"/>
            <a:ext cx="2646447" cy="325296"/>
          </a:xfrm>
        </p:spPr>
        <p:txBody>
          <a:bodyPr vert="horz" lIns="0" tIns="0" rIns="0" bIns="0" rtlCol="0" anchor="b">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3"/>
            <a:ext cx="4597400" cy="2521403"/>
          </a:xfrm>
        </p:spPr>
        <p:txBody>
          <a:bodyPr lIns="0">
            <a:noAutofit/>
          </a:bodyPr>
          <a:lstStyle>
            <a:lvl1pPr marL="0" marR="0" indent="0" algn="l" defTabSz="914196" rtl="0" eaLnBrk="1" fontAlgn="auto" latinLnBrk="0" hangingPunct="1">
              <a:lnSpc>
                <a:spcPct val="150000"/>
              </a:lnSpc>
              <a:spcBef>
                <a:spcPts val="1000"/>
              </a:spcBef>
              <a:spcAft>
                <a:spcPts val="0"/>
              </a:spcAft>
              <a:buClrTx/>
              <a:buSzTx/>
              <a:buFontTx/>
              <a:buNone/>
              <a:tabLst/>
              <a:defRPr sz="1200" b="0" i="0"/>
            </a:lvl1pPr>
            <a:lvl2pPr marL="457099" indent="0">
              <a:buFontTx/>
              <a:buNone/>
              <a:defRPr sz="1401" b="0" i="0"/>
            </a:lvl2pPr>
            <a:lvl3pPr marL="914196" indent="0">
              <a:buFontTx/>
              <a:buNone/>
              <a:defRPr sz="1401" b="0" i="0"/>
            </a:lvl3pPr>
            <a:lvl4pPr>
              <a:defRPr sz="1601"/>
            </a:lvl4pPr>
            <a:lvl5pPr>
              <a:defRPr sz="1601"/>
            </a:lvl5pPr>
          </a:lstStyle>
          <a:p>
            <a:pPr marL="0" marR="0" lvl="0" indent="0" algn="l" defTabSz="914196" rtl="0" eaLnBrk="1" fontAlgn="auto" latinLnBrk="0" hangingPunct="1">
              <a:lnSpc>
                <a:spcPct val="90000"/>
              </a:lnSpc>
              <a:spcBef>
                <a:spcPts val="1000"/>
              </a:spcBef>
              <a:spcAft>
                <a:spcPts val="0"/>
              </a:spcAft>
              <a:buClrTx/>
              <a:buSzTx/>
              <a:buFontTx/>
              <a:buNone/>
              <a:tabLst/>
              <a:defRPr/>
            </a:pP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a:t>
            </a:r>
          </a:p>
          <a:p>
            <a:pPr lvl="0"/>
            <a:endParaRPr lang="en-US"/>
          </a:p>
        </p:txBody>
      </p:sp>
      <p:sp>
        <p:nvSpPr>
          <p:cNvPr id="14" name="Text Placeholder 2">
            <a:extLst>
              <a:ext uri="{FF2B5EF4-FFF2-40B4-BE49-F238E27FC236}">
                <a16:creationId xmlns:a16="http://schemas.microsoft.com/office/drawing/2014/main" id="{87E63802-E51E-C942-8E89-F9DDB60727C8}"/>
              </a:ext>
            </a:extLst>
          </p:cNvPr>
          <p:cNvSpPr>
            <a:spLocks noGrp="1"/>
          </p:cNvSpPr>
          <p:nvPr>
            <p:ph type="body" sz="quarter" idx="22" hasCustomPrompt="1"/>
          </p:nvPr>
        </p:nvSpPr>
        <p:spPr>
          <a:xfrm>
            <a:off x="6668045" y="2566174"/>
            <a:ext cx="2646447" cy="325296"/>
          </a:xfrm>
        </p:spPr>
        <p:txBody>
          <a:bodyPr vert="horz" lIns="0" tIns="0" rIns="0" bIns="0" rtlCol="0" anchor="b">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itle Placeholder 17">
            <a:extLst>
              <a:ext uri="{FF2B5EF4-FFF2-40B4-BE49-F238E27FC236}">
                <a16:creationId xmlns:a16="http://schemas.microsoft.com/office/drawing/2014/main" id="{914A6E30-A8ED-5144-989C-8AAD608E2C7B}"/>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34647617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wo Columns - Dark">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185B3984-9B70-405B-9B63-BDD946D0BCDC}" type="slidenum">
              <a:rPr lang="en-US" smtClean="0"/>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0"/>
            <a:ext cx="4252352" cy="1188076"/>
          </a:xfrm>
        </p:spPr>
        <p:txBody>
          <a:bodyPr lIns="0">
            <a:noAutofit/>
          </a:bodyPr>
          <a:lstStyle>
            <a:lvl1pPr marL="0" marR="0" indent="0" algn="l" defTabSz="914196" rtl="0" eaLnBrk="1" fontAlgn="auto" latinLnBrk="0" hangingPunct="1">
              <a:lnSpc>
                <a:spcPct val="150000"/>
              </a:lnSpc>
              <a:spcBef>
                <a:spcPts val="551"/>
              </a:spcBef>
              <a:spcAft>
                <a:spcPts val="451"/>
              </a:spcAft>
              <a:buClrTx/>
              <a:buSzTx/>
              <a:buFontTx/>
              <a:buNone/>
              <a:tabLst/>
              <a:defRPr sz="1200" b="0" i="0" baseline="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marL="0" marR="0" lvl="0" indent="0" algn="l" defTabSz="914196" rtl="0" eaLnBrk="1" fontAlgn="auto" latinLnBrk="0" hangingPunct="1">
              <a:lnSpc>
                <a:spcPct val="90000"/>
              </a:lnSpc>
              <a:spcBef>
                <a:spcPts val="1000"/>
              </a:spcBef>
              <a:spcAft>
                <a:spcPts val="0"/>
              </a:spcAft>
              <a:buClrTx/>
              <a:buSzTx/>
              <a:buFontTx/>
              <a:buNone/>
              <a:tabLst/>
              <a:defRPr/>
            </a:pP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a:t>
            </a:r>
          </a:p>
          <a:p>
            <a:pPr lvl="0"/>
            <a:endParaRPr lang="en-US"/>
          </a:p>
        </p:txBody>
      </p:sp>
      <p:sp>
        <p:nvSpPr>
          <p:cNvPr id="9" name="Text Placeholder 2">
            <a:extLst>
              <a:ext uri="{FF2B5EF4-FFF2-40B4-BE49-F238E27FC236}">
                <a16:creationId xmlns:a16="http://schemas.microsoft.com/office/drawing/2014/main" id="{76D5C73A-1E27-3944-880F-9058540E3295}"/>
              </a:ext>
            </a:extLst>
          </p:cNvPr>
          <p:cNvSpPr>
            <a:spLocks noGrp="1"/>
          </p:cNvSpPr>
          <p:nvPr>
            <p:ph type="body" sz="quarter" idx="19" hasCustomPrompt="1"/>
          </p:nvPr>
        </p:nvSpPr>
        <p:spPr>
          <a:xfrm>
            <a:off x="897120" y="2566174"/>
            <a:ext cx="2646447" cy="325296"/>
          </a:xfrm>
        </p:spPr>
        <p:txBody>
          <a:bodyPr vert="horz" lIns="0" tIns="0" rIns="0" bIns="0" rtlCol="0" anchor="b">
            <a:noAutofit/>
          </a:bodyPr>
          <a:lstStyle>
            <a:lvl1pPr marL="0" indent="0">
              <a:buFontTx/>
              <a:buNone/>
              <a:defRPr lang="en-US" sz="2051" b="0" i="0" cap="all" baseline="0" dirty="0">
                <a:solidFill>
                  <a:schemeClr val="bg2"/>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0" name="Text Placeholder 2">
            <a:extLst>
              <a:ext uri="{FF2B5EF4-FFF2-40B4-BE49-F238E27FC236}">
                <a16:creationId xmlns:a16="http://schemas.microsoft.com/office/drawing/2014/main" id="{B7003425-EFED-8048-A940-6D868C4DBED4}"/>
              </a:ext>
            </a:extLst>
          </p:cNvPr>
          <p:cNvSpPr>
            <a:spLocks noGrp="1"/>
          </p:cNvSpPr>
          <p:nvPr>
            <p:ph type="body" sz="quarter" idx="21" hasCustomPrompt="1"/>
          </p:nvPr>
        </p:nvSpPr>
        <p:spPr>
          <a:xfrm>
            <a:off x="7002203" y="3124200"/>
            <a:ext cx="4252352" cy="1188076"/>
          </a:xfrm>
        </p:spPr>
        <p:txBody>
          <a:bodyPr lIns="0">
            <a:noAutofit/>
          </a:bodyPr>
          <a:lstStyle>
            <a:lvl1pPr marL="0" marR="0" indent="0" algn="l" defTabSz="914196"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marL="0" marR="0" lvl="0" indent="0" algn="l" defTabSz="914196" rtl="0" eaLnBrk="1" fontAlgn="auto" latinLnBrk="0" hangingPunct="1">
              <a:lnSpc>
                <a:spcPct val="90000"/>
              </a:lnSpc>
              <a:spcBef>
                <a:spcPts val="1000"/>
              </a:spcBef>
              <a:spcAft>
                <a:spcPts val="0"/>
              </a:spcAft>
              <a:buClrTx/>
              <a:buSzTx/>
              <a:buFontTx/>
              <a:buNone/>
              <a:tabLst/>
              <a:defRPr/>
            </a:pP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a:t>
            </a:r>
          </a:p>
          <a:p>
            <a:pPr lvl="0"/>
            <a:endParaRPr lang="en-US"/>
          </a:p>
        </p:txBody>
      </p:sp>
      <p:sp>
        <p:nvSpPr>
          <p:cNvPr id="11" name="Text Placeholder 2">
            <a:extLst>
              <a:ext uri="{FF2B5EF4-FFF2-40B4-BE49-F238E27FC236}">
                <a16:creationId xmlns:a16="http://schemas.microsoft.com/office/drawing/2014/main" id="{34492632-0663-B94B-8A42-C826AF7A8625}"/>
              </a:ext>
            </a:extLst>
          </p:cNvPr>
          <p:cNvSpPr>
            <a:spLocks noGrp="1"/>
          </p:cNvSpPr>
          <p:nvPr>
            <p:ph type="body" sz="quarter" idx="22" hasCustomPrompt="1"/>
          </p:nvPr>
        </p:nvSpPr>
        <p:spPr>
          <a:xfrm>
            <a:off x="7002203" y="2566174"/>
            <a:ext cx="2646447" cy="325296"/>
          </a:xfrm>
        </p:spPr>
        <p:txBody>
          <a:bodyPr vert="horz" lIns="0" tIns="0" rIns="0" bIns="0" rtlCol="0" anchor="b">
            <a:noAutofit/>
          </a:bodyPr>
          <a:lstStyle>
            <a:lvl1pPr marL="0" indent="0">
              <a:buFontTx/>
              <a:buNone/>
              <a:defRPr lang="en-US" sz="2051" b="0" i="0" cap="all" baseline="0" dirty="0">
                <a:solidFill>
                  <a:schemeClr val="bg1"/>
                </a:solidFill>
                <a:latin typeface="Franklin Gothic Medium Cond" panose="020B0606030402020204" pitchFamily="34" charset="0"/>
              </a:defRPr>
            </a:lvl1pPr>
          </a:lstStyle>
          <a:p>
            <a:pPr lvl="0">
              <a:lnSpc>
                <a:spcPct val="80000"/>
              </a:lnSpc>
              <a:spcBef>
                <a:spcPts val="0"/>
              </a:spcBef>
            </a:pPr>
            <a:r>
              <a:rPr lang="en-US"/>
              <a:t>ONE OR TWO LINES</a:t>
            </a:r>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pic>
        <p:nvPicPr>
          <p:cNvPr id="14" name="Graphic 13">
            <a:extLst>
              <a:ext uri="{FF2B5EF4-FFF2-40B4-BE49-F238E27FC236}">
                <a16:creationId xmlns:a16="http://schemas.microsoft.com/office/drawing/2014/main" id="{F3CA089C-FE1A-454E-B9C7-3506A6246A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8978854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ext and Photo Spli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83FBFE-2704-2741-B64C-AA943BC23DD8}"/>
              </a:ext>
            </a:extLst>
          </p:cNvPr>
          <p:cNvSpPr>
            <a:spLocks noGrp="1"/>
          </p:cNvSpPr>
          <p:nvPr>
            <p:ph type="sldNum" sz="quarter" idx="10"/>
          </p:nvPr>
        </p:nvSpPr>
        <p:spPr>
          <a:xfrm>
            <a:off x="8005577" y="6356355"/>
            <a:ext cx="4016319" cy="365125"/>
          </a:xfrm>
        </p:spPr>
        <p:txBody>
          <a:bodyPr/>
          <a:lstStyle/>
          <a:p>
            <a:fld id="{185B3984-9B70-405B-9B63-BDD946D0BCDC}" type="slidenum">
              <a:rPr lang="en-US" smtClean="0"/>
              <a:t>‹#›</a:t>
            </a:fld>
            <a:endParaRPr lang="en-US"/>
          </a:p>
        </p:txBody>
      </p:sp>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2">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0"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34DB3C0A-517E-EB4F-A420-2CE704B771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2821233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Key Points with Phot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9429387F-42F1-9448-A5F3-9882501099B7}"/>
              </a:ext>
            </a:extLst>
          </p:cNvPr>
          <p:cNvSpPr>
            <a:spLocks noGrp="1"/>
          </p:cNvSpPr>
          <p:nvPr>
            <p:ph type="body" sz="quarter" idx="20" hasCustomPrompt="1"/>
          </p:nvPr>
        </p:nvSpPr>
        <p:spPr>
          <a:xfrm>
            <a:off x="3939605" y="3528580"/>
            <a:ext cx="3428665" cy="2365327"/>
          </a:xfrm>
        </p:spPr>
        <p:txBody>
          <a:bodyPr lIns="0">
            <a:normAutofit/>
          </a:bodyPr>
          <a:lstStyle>
            <a:lvl1pPr marL="0" indent="0">
              <a:lnSpc>
                <a:spcPts val="1425"/>
              </a:lnSpc>
              <a:spcBef>
                <a:spcPts val="1000"/>
              </a:spcBef>
              <a:spcAft>
                <a:spcPts val="451"/>
              </a:spcAft>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 </a:t>
            </a:r>
            <a:r>
              <a:rPr lang="pt-BR" err="1"/>
              <a:t>Lorem</a:t>
            </a:r>
            <a:r>
              <a:rPr lang="pt-BR"/>
              <a:t> ipsum </a:t>
            </a:r>
            <a:r>
              <a:rPr lang="pt-BR" err="1"/>
              <a:t>dolor</a:t>
            </a:r>
            <a:r>
              <a:rPr lang="pt-BR"/>
              <a:t> </a:t>
            </a:r>
            <a:r>
              <a:rPr lang="pt-BR" err="1"/>
              <a:t>sit</a:t>
            </a:r>
            <a:r>
              <a:rPr lang="pt-BR"/>
              <a:t> </a:t>
            </a:r>
            <a:r>
              <a:rPr lang="pt-BR" err="1"/>
              <a:t>amet</a:t>
            </a:r>
            <a:r>
              <a:rPr lang="pt-BR"/>
              <a:t>, </a:t>
            </a:r>
            <a:r>
              <a:rPr lang="pt-BR" err="1"/>
              <a:t>an</a:t>
            </a:r>
            <a:r>
              <a:rPr lang="pt-BR"/>
              <a:t> </a:t>
            </a:r>
            <a:r>
              <a:rPr lang="pt-BR" err="1"/>
              <a:t>sea</a:t>
            </a:r>
            <a:r>
              <a:rPr lang="pt-BR"/>
              <a:t> </a:t>
            </a:r>
            <a:r>
              <a:rPr lang="pt-BR" err="1"/>
              <a:t>gloriatur</a:t>
            </a:r>
            <a:r>
              <a:rPr lang="pt-BR"/>
              <a:t> </a:t>
            </a:r>
            <a:r>
              <a:rPr lang="pt-BR" err="1"/>
              <a:t>persecuti</a:t>
            </a:r>
            <a:r>
              <a:rPr lang="pt-BR"/>
              <a:t> </a:t>
            </a:r>
            <a:r>
              <a:rPr lang="pt-BR" err="1"/>
              <a:t>sadipscing</a:t>
            </a:r>
            <a:r>
              <a:rPr lang="pt-BR"/>
              <a:t>, sumo </a:t>
            </a:r>
            <a:r>
              <a:rPr lang="pt-BR" err="1"/>
              <a:t>solum</a:t>
            </a:r>
            <a:r>
              <a:rPr lang="pt-BR"/>
              <a:t> </a:t>
            </a:r>
            <a:r>
              <a:rPr lang="pt-BR" err="1"/>
              <a:t>dolor</a:t>
            </a:r>
            <a:r>
              <a:rPr lang="pt-BR"/>
              <a:t> ei </a:t>
            </a:r>
            <a:r>
              <a:rPr lang="pt-BR" err="1"/>
              <a:t>ius</a:t>
            </a:r>
            <a:r>
              <a:rPr lang="pt-BR"/>
              <a:t>. At </a:t>
            </a:r>
            <a:r>
              <a:rPr lang="pt-BR" err="1"/>
              <a:t>utinam</a:t>
            </a:r>
            <a:r>
              <a:rPr lang="pt-BR"/>
              <a:t> alienum </a:t>
            </a:r>
            <a:r>
              <a:rPr lang="pt-BR" err="1"/>
              <a:t>qui</a:t>
            </a:r>
            <a:r>
              <a:rPr lang="pt-BR"/>
              <a:t>, </a:t>
            </a:r>
            <a:r>
              <a:rPr lang="pt-BR" err="1"/>
              <a:t>denique</a:t>
            </a:r>
            <a:r>
              <a:rPr lang="pt-BR"/>
              <a:t> </a:t>
            </a:r>
            <a:r>
              <a:rPr lang="pt-BR" err="1"/>
              <a:t>consequat</a:t>
            </a:r>
            <a:r>
              <a:rPr lang="pt-BR"/>
              <a:t> </a:t>
            </a:r>
            <a:r>
              <a:rPr lang="pt-BR" err="1"/>
              <a:t>persecuti</a:t>
            </a:r>
            <a:r>
              <a:rPr lang="pt-BR"/>
              <a:t> ei </a:t>
            </a:r>
            <a:r>
              <a:rPr lang="pt-BR" err="1"/>
              <a:t>eam</a:t>
            </a:r>
            <a:r>
              <a:rPr lang="pt-BR"/>
              <a:t>. Viris labores </a:t>
            </a:r>
            <a:r>
              <a:rPr lang="pt-BR" err="1"/>
              <a:t>pri</a:t>
            </a:r>
            <a:r>
              <a:rPr lang="pt-BR"/>
              <a:t> et, </a:t>
            </a:r>
            <a:r>
              <a:rPr lang="pt-BR" err="1"/>
              <a:t>pri</a:t>
            </a:r>
            <a:r>
              <a:rPr lang="pt-BR"/>
              <a:t> </a:t>
            </a:r>
            <a:r>
              <a:rPr lang="pt-BR" err="1"/>
              <a:t>liber</a:t>
            </a:r>
            <a:r>
              <a:rPr lang="pt-BR"/>
              <a:t> </a:t>
            </a:r>
            <a:r>
              <a:rPr lang="pt-BR" err="1"/>
              <a:t>debet</a:t>
            </a:r>
            <a:r>
              <a:rPr lang="pt-BR"/>
              <a:t> </a:t>
            </a:r>
            <a:r>
              <a:rPr lang="pt-BR" err="1"/>
              <a:t>malorum</a:t>
            </a:r>
            <a:r>
              <a:rPr lang="pt-BR"/>
              <a:t> id. Posse </a:t>
            </a:r>
            <a:r>
              <a:rPr lang="pt-BR" err="1"/>
              <a:t>lorem</a:t>
            </a:r>
            <a:r>
              <a:rPr lang="pt-BR"/>
              <a:t> </a:t>
            </a:r>
            <a:r>
              <a:rPr lang="pt-BR" err="1"/>
              <a:t>graece</a:t>
            </a:r>
            <a:r>
              <a:rPr lang="pt-BR"/>
              <a:t> </a:t>
            </a:r>
            <a:r>
              <a:rPr lang="pt-BR" err="1"/>
              <a:t>at</a:t>
            </a:r>
            <a:r>
              <a:rPr lang="pt-BR"/>
              <a:t> </a:t>
            </a:r>
            <a:r>
              <a:rPr lang="pt-BR" err="1"/>
              <a:t>eam</a:t>
            </a:r>
            <a:r>
              <a:rPr lang="pt-BR"/>
              <a:t>, </a:t>
            </a:r>
            <a:r>
              <a:rPr lang="pt-BR" err="1"/>
              <a:t>ridens</a:t>
            </a:r>
            <a:r>
              <a:rPr lang="pt-BR"/>
              <a:t> </a:t>
            </a:r>
            <a:r>
              <a:rPr lang="pt-BR" err="1"/>
              <a:t>iracundia</a:t>
            </a:r>
            <a:r>
              <a:rPr lang="pt-BR"/>
              <a:t> </a:t>
            </a:r>
            <a:r>
              <a:rPr lang="pt-BR" err="1"/>
              <a:t>theophrastus</a:t>
            </a:r>
            <a:r>
              <a:rPr lang="pt-BR"/>
              <a:t> </a:t>
            </a:r>
            <a:r>
              <a:rPr lang="pt-BR" err="1"/>
              <a:t>sed</a:t>
            </a:r>
            <a:r>
              <a:rPr lang="pt-BR"/>
              <a:t> ad. Ne </a:t>
            </a:r>
            <a:r>
              <a:rPr lang="pt-BR" err="1"/>
              <a:t>eos</a:t>
            </a:r>
            <a:r>
              <a:rPr lang="pt-BR"/>
              <a:t> </a:t>
            </a:r>
            <a:r>
              <a:rPr lang="pt-BR" err="1"/>
              <a:t>putant</a:t>
            </a:r>
            <a:r>
              <a:rPr lang="pt-BR"/>
              <a:t> </a:t>
            </a:r>
            <a:r>
              <a:rPr lang="pt-BR" err="1"/>
              <a:t>placerat</a:t>
            </a:r>
            <a:r>
              <a:rPr lang="pt-BR"/>
              <a:t> </a:t>
            </a:r>
            <a:r>
              <a:rPr lang="pt-BR" err="1"/>
              <a:t>mediocritatem</a:t>
            </a:r>
            <a:r>
              <a:rPr lang="pt-BR"/>
              <a:t>, no prima..</a:t>
            </a:r>
          </a:p>
        </p:txBody>
      </p:sp>
      <p:sp>
        <p:nvSpPr>
          <p:cNvPr id="10" name="Text Placeholder 2">
            <a:extLst>
              <a:ext uri="{FF2B5EF4-FFF2-40B4-BE49-F238E27FC236}">
                <a16:creationId xmlns:a16="http://schemas.microsoft.com/office/drawing/2014/main" id="{3F32D954-9863-FC4D-86C1-7AA259AAC48B}"/>
              </a:ext>
            </a:extLst>
          </p:cNvPr>
          <p:cNvSpPr>
            <a:spLocks noGrp="1"/>
          </p:cNvSpPr>
          <p:nvPr>
            <p:ph type="body" sz="quarter" idx="19" hasCustomPrompt="1"/>
          </p:nvPr>
        </p:nvSpPr>
        <p:spPr>
          <a:xfrm>
            <a:off x="3939605" y="3083963"/>
            <a:ext cx="2646447" cy="325296"/>
          </a:xfrm>
        </p:spPr>
        <p:txBody>
          <a:bodyPr vert="horz" lIns="0" tIns="0" rIns="0" bIns="0" rtlCol="0" anchor="t" anchorCtr="0">
            <a:noAutofit/>
          </a:bodyPr>
          <a:lstStyle>
            <a:lvl1pPr marL="0" indent="0">
              <a:buFontTx/>
              <a:buNone/>
              <a:defRPr lang="en-US" sz="1800"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4" name="Text Placeholder 2">
            <a:extLst>
              <a:ext uri="{FF2B5EF4-FFF2-40B4-BE49-F238E27FC236}">
                <a16:creationId xmlns:a16="http://schemas.microsoft.com/office/drawing/2014/main" id="{CF086D29-81FD-7248-8929-D6FBFEFFCA0E}"/>
              </a:ext>
            </a:extLst>
          </p:cNvPr>
          <p:cNvSpPr>
            <a:spLocks noGrp="1"/>
          </p:cNvSpPr>
          <p:nvPr>
            <p:ph type="body" sz="quarter" idx="22" hasCustomPrompt="1"/>
          </p:nvPr>
        </p:nvSpPr>
        <p:spPr>
          <a:xfrm>
            <a:off x="7849026" y="3528580"/>
            <a:ext cx="3428665" cy="2365327"/>
          </a:xfrm>
        </p:spPr>
        <p:txBody>
          <a:bodyPr lIns="0">
            <a:normAutofit/>
          </a:bodyPr>
          <a:lstStyle>
            <a:lvl1pPr marL="0" indent="0">
              <a:lnSpc>
                <a:spcPts val="1425"/>
              </a:lnSpc>
              <a:spcBef>
                <a:spcPts val="1000"/>
              </a:spcBef>
              <a:spcAft>
                <a:spcPts val="451"/>
              </a:spcAft>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 </a:t>
            </a:r>
            <a:r>
              <a:rPr lang="pt-BR" err="1"/>
              <a:t>Lorem</a:t>
            </a:r>
            <a:r>
              <a:rPr lang="pt-BR"/>
              <a:t> ipsum </a:t>
            </a:r>
            <a:r>
              <a:rPr lang="pt-BR" err="1"/>
              <a:t>dolor</a:t>
            </a:r>
            <a:r>
              <a:rPr lang="pt-BR"/>
              <a:t> </a:t>
            </a:r>
            <a:r>
              <a:rPr lang="pt-BR" err="1"/>
              <a:t>sit</a:t>
            </a:r>
            <a:r>
              <a:rPr lang="pt-BR"/>
              <a:t> </a:t>
            </a:r>
            <a:r>
              <a:rPr lang="pt-BR" err="1"/>
              <a:t>amet</a:t>
            </a:r>
            <a:r>
              <a:rPr lang="pt-BR"/>
              <a:t>, </a:t>
            </a:r>
            <a:r>
              <a:rPr lang="pt-BR" err="1"/>
              <a:t>an</a:t>
            </a:r>
            <a:r>
              <a:rPr lang="pt-BR"/>
              <a:t> </a:t>
            </a:r>
            <a:r>
              <a:rPr lang="pt-BR" err="1"/>
              <a:t>sea</a:t>
            </a:r>
            <a:r>
              <a:rPr lang="pt-BR"/>
              <a:t> </a:t>
            </a:r>
            <a:r>
              <a:rPr lang="pt-BR" err="1"/>
              <a:t>gloriatur</a:t>
            </a:r>
            <a:r>
              <a:rPr lang="pt-BR"/>
              <a:t> </a:t>
            </a:r>
            <a:r>
              <a:rPr lang="pt-BR" err="1"/>
              <a:t>persecuti</a:t>
            </a:r>
            <a:r>
              <a:rPr lang="pt-BR"/>
              <a:t> </a:t>
            </a:r>
            <a:r>
              <a:rPr lang="pt-BR" err="1"/>
              <a:t>sadipscing</a:t>
            </a:r>
            <a:r>
              <a:rPr lang="pt-BR"/>
              <a:t>, sumo </a:t>
            </a:r>
            <a:r>
              <a:rPr lang="pt-BR" err="1"/>
              <a:t>solum</a:t>
            </a:r>
            <a:r>
              <a:rPr lang="pt-BR"/>
              <a:t> </a:t>
            </a:r>
            <a:r>
              <a:rPr lang="pt-BR" err="1"/>
              <a:t>dolor</a:t>
            </a:r>
            <a:r>
              <a:rPr lang="pt-BR"/>
              <a:t> ei </a:t>
            </a:r>
            <a:r>
              <a:rPr lang="pt-BR" err="1"/>
              <a:t>ius</a:t>
            </a:r>
            <a:r>
              <a:rPr lang="pt-BR"/>
              <a:t>. At </a:t>
            </a:r>
            <a:r>
              <a:rPr lang="pt-BR" err="1"/>
              <a:t>utinam</a:t>
            </a:r>
            <a:r>
              <a:rPr lang="pt-BR"/>
              <a:t> alienum </a:t>
            </a:r>
            <a:r>
              <a:rPr lang="pt-BR" err="1"/>
              <a:t>qui</a:t>
            </a:r>
            <a:r>
              <a:rPr lang="pt-BR"/>
              <a:t>, </a:t>
            </a:r>
            <a:r>
              <a:rPr lang="pt-BR" err="1"/>
              <a:t>denique</a:t>
            </a:r>
            <a:r>
              <a:rPr lang="pt-BR"/>
              <a:t> </a:t>
            </a:r>
            <a:r>
              <a:rPr lang="pt-BR" err="1"/>
              <a:t>consequat</a:t>
            </a:r>
            <a:r>
              <a:rPr lang="pt-BR"/>
              <a:t> </a:t>
            </a:r>
            <a:r>
              <a:rPr lang="pt-BR" err="1"/>
              <a:t>persecuti</a:t>
            </a:r>
            <a:r>
              <a:rPr lang="pt-BR"/>
              <a:t> ei </a:t>
            </a:r>
            <a:r>
              <a:rPr lang="pt-BR" err="1"/>
              <a:t>eam</a:t>
            </a:r>
            <a:r>
              <a:rPr lang="pt-BR"/>
              <a:t>. Viris labores </a:t>
            </a:r>
            <a:r>
              <a:rPr lang="pt-BR" err="1"/>
              <a:t>pri</a:t>
            </a:r>
            <a:r>
              <a:rPr lang="pt-BR"/>
              <a:t> et, </a:t>
            </a:r>
            <a:r>
              <a:rPr lang="pt-BR" err="1"/>
              <a:t>pri</a:t>
            </a:r>
            <a:r>
              <a:rPr lang="pt-BR"/>
              <a:t> </a:t>
            </a:r>
            <a:r>
              <a:rPr lang="pt-BR" err="1"/>
              <a:t>liber</a:t>
            </a:r>
            <a:r>
              <a:rPr lang="pt-BR"/>
              <a:t> </a:t>
            </a:r>
            <a:r>
              <a:rPr lang="pt-BR" err="1"/>
              <a:t>debet</a:t>
            </a:r>
            <a:r>
              <a:rPr lang="pt-BR"/>
              <a:t> </a:t>
            </a:r>
            <a:r>
              <a:rPr lang="pt-BR" err="1"/>
              <a:t>malorum</a:t>
            </a:r>
            <a:r>
              <a:rPr lang="pt-BR"/>
              <a:t> id. Posse </a:t>
            </a:r>
            <a:r>
              <a:rPr lang="pt-BR" err="1"/>
              <a:t>lorem</a:t>
            </a:r>
            <a:r>
              <a:rPr lang="pt-BR"/>
              <a:t> </a:t>
            </a:r>
            <a:r>
              <a:rPr lang="pt-BR" err="1"/>
              <a:t>graece</a:t>
            </a:r>
            <a:r>
              <a:rPr lang="pt-BR"/>
              <a:t> </a:t>
            </a:r>
            <a:r>
              <a:rPr lang="pt-BR" err="1"/>
              <a:t>at</a:t>
            </a:r>
            <a:r>
              <a:rPr lang="pt-BR"/>
              <a:t> </a:t>
            </a:r>
            <a:r>
              <a:rPr lang="pt-BR" err="1"/>
              <a:t>eam</a:t>
            </a:r>
            <a:r>
              <a:rPr lang="pt-BR"/>
              <a:t>, </a:t>
            </a:r>
            <a:r>
              <a:rPr lang="pt-BR" err="1"/>
              <a:t>ridens</a:t>
            </a:r>
            <a:r>
              <a:rPr lang="pt-BR"/>
              <a:t> </a:t>
            </a:r>
            <a:r>
              <a:rPr lang="pt-BR" err="1"/>
              <a:t>iracundia</a:t>
            </a:r>
            <a:r>
              <a:rPr lang="pt-BR"/>
              <a:t> </a:t>
            </a:r>
            <a:r>
              <a:rPr lang="pt-BR" err="1"/>
              <a:t>theophrastus</a:t>
            </a:r>
            <a:r>
              <a:rPr lang="pt-BR"/>
              <a:t> </a:t>
            </a:r>
            <a:r>
              <a:rPr lang="pt-BR" err="1"/>
              <a:t>sed</a:t>
            </a:r>
            <a:r>
              <a:rPr lang="pt-BR"/>
              <a:t> ad. Ne </a:t>
            </a:r>
            <a:r>
              <a:rPr lang="pt-BR" err="1"/>
              <a:t>eos</a:t>
            </a:r>
            <a:r>
              <a:rPr lang="pt-BR"/>
              <a:t> </a:t>
            </a:r>
            <a:r>
              <a:rPr lang="pt-BR" err="1"/>
              <a:t>putant</a:t>
            </a:r>
            <a:r>
              <a:rPr lang="pt-BR"/>
              <a:t> </a:t>
            </a:r>
            <a:r>
              <a:rPr lang="pt-BR" err="1"/>
              <a:t>placerat</a:t>
            </a:r>
            <a:r>
              <a:rPr lang="pt-BR"/>
              <a:t> </a:t>
            </a:r>
            <a:r>
              <a:rPr lang="pt-BR" err="1"/>
              <a:t>mediocritatem</a:t>
            </a:r>
            <a:r>
              <a:rPr lang="pt-BR"/>
              <a:t>, no prima..</a:t>
            </a:r>
          </a:p>
        </p:txBody>
      </p:sp>
      <p:sp>
        <p:nvSpPr>
          <p:cNvPr id="16" name="Text Placeholder 2">
            <a:extLst>
              <a:ext uri="{FF2B5EF4-FFF2-40B4-BE49-F238E27FC236}">
                <a16:creationId xmlns:a16="http://schemas.microsoft.com/office/drawing/2014/main" id="{8229B6FD-431A-A647-8D95-A44418B637BB}"/>
              </a:ext>
            </a:extLst>
          </p:cNvPr>
          <p:cNvSpPr>
            <a:spLocks noGrp="1"/>
          </p:cNvSpPr>
          <p:nvPr>
            <p:ph type="body" sz="quarter" idx="23" hasCustomPrompt="1"/>
          </p:nvPr>
        </p:nvSpPr>
        <p:spPr>
          <a:xfrm>
            <a:off x="7849026" y="3083963"/>
            <a:ext cx="2646447" cy="325296"/>
          </a:xfrm>
        </p:spPr>
        <p:txBody>
          <a:bodyPr vert="horz" lIns="0" tIns="0" rIns="0" bIns="0" rtlCol="0" anchor="t" anchorCtr="0">
            <a:noAutofit/>
          </a:bodyPr>
          <a:lstStyle>
            <a:lvl1pPr marL="0" indent="0">
              <a:buFontTx/>
              <a:buNone/>
              <a:defRPr lang="en-US" sz="1800"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spTree>
    <p:extLst>
      <p:ext uri="{BB962C8B-B14F-4D97-AF65-F5344CB8AC3E}">
        <p14:creationId xmlns:p14="http://schemas.microsoft.com/office/powerpoint/2010/main" val="38417894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Key Poin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14" name="Text Placeholder 2">
            <a:extLst>
              <a:ext uri="{FF2B5EF4-FFF2-40B4-BE49-F238E27FC236}">
                <a16:creationId xmlns:a16="http://schemas.microsoft.com/office/drawing/2014/main" id="{F6952A60-B5EF-8342-A181-27C1C2084970}"/>
              </a:ext>
            </a:extLst>
          </p:cNvPr>
          <p:cNvSpPr>
            <a:spLocks noGrp="1"/>
          </p:cNvSpPr>
          <p:nvPr>
            <p:ph type="body" sz="quarter" idx="20" hasCustomPrompt="1"/>
          </p:nvPr>
        </p:nvSpPr>
        <p:spPr>
          <a:xfrm>
            <a:off x="897120" y="3351239"/>
            <a:ext cx="2742931" cy="2427287"/>
          </a:xfrm>
        </p:spPr>
        <p:txBody>
          <a:bodyPr lIns="0"/>
          <a:lstStyle>
            <a:lvl1pPr marL="0" indent="0">
              <a:buFontTx/>
              <a:buNone/>
              <a:defRPr sz="1436"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5" name="Text Placeholder 2">
            <a:extLst>
              <a:ext uri="{FF2B5EF4-FFF2-40B4-BE49-F238E27FC236}">
                <a16:creationId xmlns:a16="http://schemas.microsoft.com/office/drawing/2014/main" id="{7368CDCD-F9E4-144D-A14A-7E05183FC3F6}"/>
              </a:ext>
            </a:extLst>
          </p:cNvPr>
          <p:cNvSpPr>
            <a:spLocks noGrp="1"/>
          </p:cNvSpPr>
          <p:nvPr>
            <p:ph type="body" sz="quarter" idx="19" hasCustomPrompt="1"/>
          </p:nvPr>
        </p:nvSpPr>
        <p:spPr>
          <a:xfrm>
            <a:off x="897120" y="2825264"/>
            <a:ext cx="274293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7" name="Text Placeholder 2">
            <a:extLst>
              <a:ext uri="{FF2B5EF4-FFF2-40B4-BE49-F238E27FC236}">
                <a16:creationId xmlns:a16="http://schemas.microsoft.com/office/drawing/2014/main" id="{D755014F-B9EB-B048-B35A-1DE94770943E}"/>
              </a:ext>
            </a:extLst>
          </p:cNvPr>
          <p:cNvSpPr>
            <a:spLocks noGrp="1"/>
          </p:cNvSpPr>
          <p:nvPr>
            <p:ph type="body" sz="quarter" idx="21" hasCustomPrompt="1"/>
          </p:nvPr>
        </p:nvSpPr>
        <p:spPr>
          <a:xfrm>
            <a:off x="4829999" y="3351239"/>
            <a:ext cx="2742932" cy="2427287"/>
          </a:xfrm>
        </p:spPr>
        <p:txBody>
          <a:bodyPr lIns="0"/>
          <a:lstStyle>
            <a:lvl1pPr marL="0" indent="0">
              <a:buFontTx/>
              <a:buNone/>
              <a:defRPr sz="1436"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Text Placeholder 2">
            <a:extLst>
              <a:ext uri="{FF2B5EF4-FFF2-40B4-BE49-F238E27FC236}">
                <a16:creationId xmlns:a16="http://schemas.microsoft.com/office/drawing/2014/main" id="{B7CC4EBA-7293-274F-AE25-5C049513FC41}"/>
              </a:ext>
            </a:extLst>
          </p:cNvPr>
          <p:cNvSpPr>
            <a:spLocks noGrp="1"/>
          </p:cNvSpPr>
          <p:nvPr>
            <p:ph type="body" sz="quarter" idx="22" hasCustomPrompt="1"/>
          </p:nvPr>
        </p:nvSpPr>
        <p:spPr>
          <a:xfrm>
            <a:off x="4829999" y="2825264"/>
            <a:ext cx="2646447"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26" name="Text Placeholder 2">
            <a:extLst>
              <a:ext uri="{FF2B5EF4-FFF2-40B4-BE49-F238E27FC236}">
                <a16:creationId xmlns:a16="http://schemas.microsoft.com/office/drawing/2014/main" id="{87B0099D-B6F5-0A4B-8B1C-F691AC360766}"/>
              </a:ext>
            </a:extLst>
          </p:cNvPr>
          <p:cNvSpPr>
            <a:spLocks noGrp="1"/>
          </p:cNvSpPr>
          <p:nvPr>
            <p:ph type="body" sz="quarter" idx="23" hasCustomPrompt="1"/>
          </p:nvPr>
        </p:nvSpPr>
        <p:spPr>
          <a:xfrm>
            <a:off x="8764610" y="3351239"/>
            <a:ext cx="2742932" cy="2427287"/>
          </a:xfrm>
        </p:spPr>
        <p:txBody>
          <a:bodyPr lIns="0"/>
          <a:lstStyle>
            <a:lvl1pPr marL="0" indent="0">
              <a:buFontTx/>
              <a:buNone/>
              <a:defRPr sz="1436"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7" name="Text Placeholder 2">
            <a:extLst>
              <a:ext uri="{FF2B5EF4-FFF2-40B4-BE49-F238E27FC236}">
                <a16:creationId xmlns:a16="http://schemas.microsoft.com/office/drawing/2014/main" id="{AD336ADF-3827-EF49-BB19-A9DDE535380A}"/>
              </a:ext>
            </a:extLst>
          </p:cNvPr>
          <p:cNvSpPr>
            <a:spLocks noGrp="1"/>
          </p:cNvSpPr>
          <p:nvPr>
            <p:ph type="body" sz="quarter" idx="24" hasCustomPrompt="1"/>
          </p:nvPr>
        </p:nvSpPr>
        <p:spPr>
          <a:xfrm>
            <a:off x="8764609" y="2825264"/>
            <a:ext cx="2646447"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829999" y="2088330"/>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897120" y="2088330"/>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762877" y="2088330"/>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3" name="Title Placeholder 17">
            <a:extLst>
              <a:ext uri="{FF2B5EF4-FFF2-40B4-BE49-F238E27FC236}">
                <a16:creationId xmlns:a16="http://schemas.microsoft.com/office/drawing/2014/main" id="{D030E53E-8889-D74F-AF88-DA5ECF1B3892}"/>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36629022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hree Key Points with Sub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14" name="Text Placeholder 2">
            <a:extLst>
              <a:ext uri="{FF2B5EF4-FFF2-40B4-BE49-F238E27FC236}">
                <a16:creationId xmlns:a16="http://schemas.microsoft.com/office/drawing/2014/main" id="{F6952A60-B5EF-8342-A181-27C1C2084970}"/>
              </a:ext>
            </a:extLst>
          </p:cNvPr>
          <p:cNvSpPr>
            <a:spLocks noGrp="1"/>
          </p:cNvSpPr>
          <p:nvPr>
            <p:ph type="body" sz="quarter" idx="20" hasCustomPrompt="1"/>
          </p:nvPr>
        </p:nvSpPr>
        <p:spPr>
          <a:xfrm>
            <a:off x="908579" y="3823093"/>
            <a:ext cx="2742932" cy="1443885"/>
          </a:xfrm>
        </p:spPr>
        <p:txBody>
          <a:bodyPr lIns="0">
            <a:normAutofit/>
          </a:bodyPr>
          <a:lstStyle>
            <a:lvl1pPr marL="0" indent="0">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7" name="Text Placeholder 2">
            <a:extLst>
              <a:ext uri="{FF2B5EF4-FFF2-40B4-BE49-F238E27FC236}">
                <a16:creationId xmlns:a16="http://schemas.microsoft.com/office/drawing/2014/main" id="{D755014F-B9EB-B048-B35A-1DE94770943E}"/>
              </a:ext>
            </a:extLst>
          </p:cNvPr>
          <p:cNvSpPr>
            <a:spLocks noGrp="1"/>
          </p:cNvSpPr>
          <p:nvPr>
            <p:ph type="body" sz="quarter" idx="21" hasCustomPrompt="1"/>
          </p:nvPr>
        </p:nvSpPr>
        <p:spPr>
          <a:xfrm>
            <a:off x="4723668" y="3823093"/>
            <a:ext cx="2742932" cy="1443885"/>
          </a:xfrm>
        </p:spPr>
        <p:txBody>
          <a:bodyPr lIns="0">
            <a:normAutofit/>
          </a:bodyPr>
          <a:lstStyle>
            <a:lvl1pPr marL="0" indent="0">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Text Placeholder 2">
            <a:extLst>
              <a:ext uri="{FF2B5EF4-FFF2-40B4-BE49-F238E27FC236}">
                <a16:creationId xmlns:a16="http://schemas.microsoft.com/office/drawing/2014/main" id="{B7CC4EBA-7293-274F-AE25-5C049513FC41}"/>
              </a:ext>
            </a:extLst>
          </p:cNvPr>
          <p:cNvSpPr>
            <a:spLocks noGrp="1"/>
          </p:cNvSpPr>
          <p:nvPr>
            <p:ph type="body" sz="quarter" idx="22" hasCustomPrompt="1"/>
          </p:nvPr>
        </p:nvSpPr>
        <p:spPr>
          <a:xfrm>
            <a:off x="4723668" y="3247028"/>
            <a:ext cx="274293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26" name="Text Placeholder 2">
            <a:extLst>
              <a:ext uri="{FF2B5EF4-FFF2-40B4-BE49-F238E27FC236}">
                <a16:creationId xmlns:a16="http://schemas.microsoft.com/office/drawing/2014/main" id="{87B0099D-B6F5-0A4B-8B1C-F691AC360766}"/>
              </a:ext>
            </a:extLst>
          </p:cNvPr>
          <p:cNvSpPr>
            <a:spLocks noGrp="1"/>
          </p:cNvSpPr>
          <p:nvPr>
            <p:ph type="body" sz="quarter" idx="23" hasCustomPrompt="1"/>
          </p:nvPr>
        </p:nvSpPr>
        <p:spPr>
          <a:xfrm>
            <a:off x="8540490" y="3823093"/>
            <a:ext cx="2742932" cy="1443885"/>
          </a:xfrm>
        </p:spPr>
        <p:txBody>
          <a:bodyPr lIns="0">
            <a:normAutofit/>
          </a:bodyPr>
          <a:lstStyle>
            <a:lvl1pPr marL="0" indent="0">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7" name="Text Placeholder 2">
            <a:extLst>
              <a:ext uri="{FF2B5EF4-FFF2-40B4-BE49-F238E27FC236}">
                <a16:creationId xmlns:a16="http://schemas.microsoft.com/office/drawing/2014/main" id="{AD336ADF-3827-EF49-BB19-A9DDE535380A}"/>
              </a:ext>
            </a:extLst>
          </p:cNvPr>
          <p:cNvSpPr>
            <a:spLocks noGrp="1"/>
          </p:cNvSpPr>
          <p:nvPr>
            <p:ph type="body" sz="quarter" idx="24" hasCustomPrompt="1"/>
          </p:nvPr>
        </p:nvSpPr>
        <p:spPr>
          <a:xfrm>
            <a:off x="8540489" y="3247028"/>
            <a:ext cx="274293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20" name="Text Placeholder 2">
            <a:extLst>
              <a:ext uri="{FF2B5EF4-FFF2-40B4-BE49-F238E27FC236}">
                <a16:creationId xmlns:a16="http://schemas.microsoft.com/office/drawing/2014/main" id="{DBD60A6A-9EF5-684A-952D-903C5EAACBE8}"/>
              </a:ext>
            </a:extLst>
          </p:cNvPr>
          <p:cNvSpPr>
            <a:spLocks noGrp="1"/>
          </p:cNvSpPr>
          <p:nvPr>
            <p:ph type="body" sz="quarter" idx="31" hasCustomPrompt="1"/>
          </p:nvPr>
        </p:nvSpPr>
        <p:spPr>
          <a:xfrm>
            <a:off x="908579" y="3247028"/>
            <a:ext cx="2742932" cy="325296"/>
          </a:xfrm>
          <a:ln>
            <a:noFill/>
          </a:ln>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spTree>
    <p:extLst>
      <p:ext uri="{BB962C8B-B14F-4D97-AF65-F5344CB8AC3E}">
        <p14:creationId xmlns:p14="http://schemas.microsoft.com/office/powerpoint/2010/main" val="17935820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hree Key Points with Subtitle - Dark">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185B3984-9B70-405B-9B63-BDD946D0BCDC}" type="slidenum">
              <a:rPr lang="en-US" smtClean="0"/>
              <a:t>‹#›</a:t>
            </a:fld>
            <a:endParaRPr lang="en-US"/>
          </a:p>
        </p:txBody>
      </p:sp>
      <p:sp>
        <p:nvSpPr>
          <p:cNvPr id="45" name="Text Placeholder 2">
            <a:extLst>
              <a:ext uri="{FF2B5EF4-FFF2-40B4-BE49-F238E27FC236}">
                <a16:creationId xmlns:a16="http://schemas.microsoft.com/office/drawing/2014/main" id="{A1287F12-2CE1-F74D-AF8F-758452CE096B}"/>
              </a:ext>
            </a:extLst>
          </p:cNvPr>
          <p:cNvSpPr>
            <a:spLocks noGrp="1"/>
          </p:cNvSpPr>
          <p:nvPr>
            <p:ph type="body" sz="quarter" idx="20" hasCustomPrompt="1"/>
          </p:nvPr>
        </p:nvSpPr>
        <p:spPr>
          <a:xfrm>
            <a:off x="908579" y="3945019"/>
            <a:ext cx="2742932"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6" name="Text Placeholder 2">
            <a:extLst>
              <a:ext uri="{FF2B5EF4-FFF2-40B4-BE49-F238E27FC236}">
                <a16:creationId xmlns:a16="http://schemas.microsoft.com/office/drawing/2014/main" id="{E62EA651-A344-9246-809A-695B75B53454}"/>
              </a:ext>
            </a:extLst>
          </p:cNvPr>
          <p:cNvSpPr>
            <a:spLocks noGrp="1"/>
          </p:cNvSpPr>
          <p:nvPr>
            <p:ph type="body" sz="quarter" idx="21" hasCustomPrompt="1"/>
          </p:nvPr>
        </p:nvSpPr>
        <p:spPr>
          <a:xfrm>
            <a:off x="4723668" y="3945019"/>
            <a:ext cx="2742932"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1CF92EBF-239A-EA41-8576-FE3225B9553B}"/>
              </a:ext>
            </a:extLst>
          </p:cNvPr>
          <p:cNvSpPr>
            <a:spLocks noGrp="1"/>
          </p:cNvSpPr>
          <p:nvPr>
            <p:ph type="body" sz="quarter" idx="22" hasCustomPrompt="1"/>
          </p:nvPr>
        </p:nvSpPr>
        <p:spPr>
          <a:xfrm>
            <a:off x="4723668" y="3247028"/>
            <a:ext cx="2742932" cy="325296"/>
          </a:xfrm>
        </p:spPr>
        <p:txBody>
          <a:bodyPr vert="horz" lIns="0" tIns="0" rIns="0" bIns="0" rtlCol="0" anchor="t" anchorCtr="0">
            <a:noAutofit/>
          </a:bodyPr>
          <a:lstStyle>
            <a:lvl1pPr marL="0" indent="0">
              <a:buFontTx/>
              <a:buNone/>
              <a:defRPr lang="en-US" sz="2051" b="0" i="0" cap="all" baseline="0" dirty="0">
                <a:solidFill>
                  <a:schemeClr val="bg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48" name="Text Placeholder 2">
            <a:extLst>
              <a:ext uri="{FF2B5EF4-FFF2-40B4-BE49-F238E27FC236}">
                <a16:creationId xmlns:a16="http://schemas.microsoft.com/office/drawing/2014/main" id="{77C4833C-9CB1-704E-ADB2-9B9F90CCBF54}"/>
              </a:ext>
            </a:extLst>
          </p:cNvPr>
          <p:cNvSpPr>
            <a:spLocks noGrp="1"/>
          </p:cNvSpPr>
          <p:nvPr>
            <p:ph type="body" sz="quarter" idx="23" hasCustomPrompt="1"/>
          </p:nvPr>
        </p:nvSpPr>
        <p:spPr>
          <a:xfrm>
            <a:off x="8540490" y="3945019"/>
            <a:ext cx="2742932"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9" name="Text Placeholder 2">
            <a:extLst>
              <a:ext uri="{FF2B5EF4-FFF2-40B4-BE49-F238E27FC236}">
                <a16:creationId xmlns:a16="http://schemas.microsoft.com/office/drawing/2014/main" id="{2B434666-833B-F742-A4B6-5FE52729FED0}"/>
              </a:ext>
            </a:extLst>
          </p:cNvPr>
          <p:cNvSpPr>
            <a:spLocks noGrp="1"/>
          </p:cNvSpPr>
          <p:nvPr>
            <p:ph type="body" sz="quarter" idx="24" hasCustomPrompt="1"/>
          </p:nvPr>
        </p:nvSpPr>
        <p:spPr>
          <a:xfrm>
            <a:off x="8540489" y="3247028"/>
            <a:ext cx="2742932" cy="325296"/>
          </a:xfrm>
        </p:spPr>
        <p:txBody>
          <a:bodyPr vert="horz" lIns="0" tIns="0" rIns="0" bIns="0" rtlCol="0" anchor="t" anchorCtr="0">
            <a:noAutofit/>
          </a:bodyPr>
          <a:lstStyle>
            <a:lvl1pPr marL="0" indent="0">
              <a:buFontTx/>
              <a:buNone/>
              <a:defRPr lang="en-US" sz="2051" b="0" i="0" cap="all" baseline="0" dirty="0">
                <a:solidFill>
                  <a:schemeClr val="bg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50" name="Picture Placeholder 31">
            <a:extLst>
              <a:ext uri="{FF2B5EF4-FFF2-40B4-BE49-F238E27FC236}">
                <a16:creationId xmlns:a16="http://schemas.microsoft.com/office/drawing/2014/main" id="{B01CEE4E-30BB-EF44-B77A-EA2013C04428}"/>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51" name="Picture Placeholder 31">
            <a:extLst>
              <a:ext uri="{FF2B5EF4-FFF2-40B4-BE49-F238E27FC236}">
                <a16:creationId xmlns:a16="http://schemas.microsoft.com/office/drawing/2014/main" id="{8D4DEE53-44DD-1543-88B2-B164910C50ED}"/>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52" name="Picture Placeholder 31">
            <a:extLst>
              <a:ext uri="{FF2B5EF4-FFF2-40B4-BE49-F238E27FC236}">
                <a16:creationId xmlns:a16="http://schemas.microsoft.com/office/drawing/2014/main" id="{198F0273-5668-7B41-AD85-44DFD5A31A48}"/>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53" name="Text Placeholder 2">
            <a:extLst>
              <a:ext uri="{FF2B5EF4-FFF2-40B4-BE49-F238E27FC236}">
                <a16:creationId xmlns:a16="http://schemas.microsoft.com/office/drawing/2014/main" id="{BDF1189F-83CB-0743-BD03-1C4825AA8C8E}"/>
              </a:ext>
            </a:extLst>
          </p:cNvPr>
          <p:cNvSpPr>
            <a:spLocks noGrp="1"/>
          </p:cNvSpPr>
          <p:nvPr>
            <p:ph type="body" sz="quarter" idx="31" hasCustomPrompt="1"/>
          </p:nvPr>
        </p:nvSpPr>
        <p:spPr>
          <a:xfrm>
            <a:off x="908579" y="3247028"/>
            <a:ext cx="2742932" cy="325296"/>
          </a:xfrm>
          <a:ln>
            <a:noFill/>
          </a:ln>
        </p:spPr>
        <p:txBody>
          <a:bodyPr vert="horz" lIns="0" tIns="0" rIns="0" bIns="0" rtlCol="0" anchor="t" anchorCtr="0">
            <a:noAutofit/>
          </a:bodyPr>
          <a:lstStyle>
            <a:lvl1pPr marL="0" indent="0">
              <a:buFontTx/>
              <a:buNone/>
              <a:defRPr lang="en-US" sz="2051" b="0" i="0" cap="all" baseline="0" dirty="0">
                <a:solidFill>
                  <a:schemeClr val="bg1"/>
                </a:solidFill>
                <a:latin typeface="Franklin Gothic Medium Cond" panose="020B0606030402020204" pitchFamily="34" charset="0"/>
              </a:defRPr>
            </a:lvl1pPr>
          </a:lstStyle>
          <a:p>
            <a:pPr lvl="0">
              <a:lnSpc>
                <a:spcPct val="80000"/>
              </a:lnSpc>
              <a:spcBef>
                <a:spcPts val="0"/>
              </a:spcBef>
            </a:pPr>
            <a:r>
              <a:rPr lang="en-US"/>
              <a:t>ONE OR TWO LINES</a:t>
            </a:r>
          </a:p>
        </p:txBody>
      </p:sp>
      <p:cxnSp>
        <p:nvCxnSpPr>
          <p:cNvPr id="54" name="Straight Connector 53">
            <a:extLst>
              <a:ext uri="{FF2B5EF4-FFF2-40B4-BE49-F238E27FC236}">
                <a16:creationId xmlns:a16="http://schemas.microsoft.com/office/drawing/2014/main" id="{3D147515-F2ED-F54B-B7C0-E7378DF3318F}"/>
              </a:ext>
            </a:extLst>
          </p:cNvPr>
          <p:cNvCxnSpPr>
            <a:cxnSpLocks/>
          </p:cNvCxnSpPr>
          <p:nvPr/>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56" name="Text Placeholder 2">
            <a:extLst>
              <a:ext uri="{FF2B5EF4-FFF2-40B4-BE49-F238E27FC236}">
                <a16:creationId xmlns:a16="http://schemas.microsoft.com/office/drawing/2014/main" id="{7F052BA4-1BAF-C14C-BE98-21FF587C0D27}"/>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7" name="Graphic 16">
            <a:extLst>
              <a:ext uri="{FF2B5EF4-FFF2-40B4-BE49-F238E27FC236}">
                <a16:creationId xmlns:a16="http://schemas.microsoft.com/office/drawing/2014/main" id="{30723D87-97B4-1D4D-B0C9-1EC91D3F9A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5094004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Four Key Points">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7264302-19B6-8640-80EA-4401B8E04055}"/>
              </a:ext>
            </a:extLst>
          </p:cNvPr>
          <p:cNvSpPr>
            <a:spLocks noGrp="1"/>
          </p:cNvSpPr>
          <p:nvPr>
            <p:ph type="body" sz="quarter" idx="20" hasCustomPrompt="1"/>
          </p:nvPr>
        </p:nvSpPr>
        <p:spPr>
          <a:xfrm>
            <a:off x="914311" y="3523265"/>
            <a:ext cx="1920053" cy="1806854"/>
          </a:xfrm>
        </p:spPr>
        <p:txBody>
          <a:bodyPr lIns="0">
            <a:normAutofit/>
          </a:bodyPr>
          <a:lstStyle>
            <a:lvl1pPr marL="0" indent="0">
              <a:buFontTx/>
              <a:buNone/>
              <a:defRPr sz="10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1" name="Text Placeholder 2">
            <a:extLst>
              <a:ext uri="{FF2B5EF4-FFF2-40B4-BE49-F238E27FC236}">
                <a16:creationId xmlns:a16="http://schemas.microsoft.com/office/drawing/2014/main" id="{89699177-F469-DB4F-BA06-B9AD278F0551}"/>
              </a:ext>
            </a:extLst>
          </p:cNvPr>
          <p:cNvSpPr>
            <a:spLocks noGrp="1"/>
          </p:cNvSpPr>
          <p:nvPr>
            <p:ph type="body" sz="quarter" idx="19" hasCustomPrompt="1"/>
          </p:nvPr>
        </p:nvSpPr>
        <p:spPr>
          <a:xfrm>
            <a:off x="914313" y="3084067"/>
            <a:ext cx="192005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24" name="Text Placeholder 2">
            <a:extLst>
              <a:ext uri="{FF2B5EF4-FFF2-40B4-BE49-F238E27FC236}">
                <a16:creationId xmlns:a16="http://schemas.microsoft.com/office/drawing/2014/main" id="{60BDA275-F902-8245-AD12-EB3A25FF77F3}"/>
              </a:ext>
            </a:extLst>
          </p:cNvPr>
          <p:cNvSpPr>
            <a:spLocks noGrp="1"/>
          </p:cNvSpPr>
          <p:nvPr>
            <p:ph type="body" sz="quarter" idx="21" hasCustomPrompt="1"/>
          </p:nvPr>
        </p:nvSpPr>
        <p:spPr>
          <a:xfrm>
            <a:off x="3728754" y="3523265"/>
            <a:ext cx="1920053" cy="1806854"/>
          </a:xfrm>
        </p:spPr>
        <p:txBody>
          <a:bodyPr lIns="0">
            <a:normAutofit/>
          </a:bodyPr>
          <a:lstStyle>
            <a:lvl1pPr marL="0" indent="0">
              <a:buFontTx/>
              <a:buNone/>
              <a:defRPr sz="10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5" name="Text Placeholder 2">
            <a:extLst>
              <a:ext uri="{FF2B5EF4-FFF2-40B4-BE49-F238E27FC236}">
                <a16:creationId xmlns:a16="http://schemas.microsoft.com/office/drawing/2014/main" id="{1E608607-674B-8E4F-933B-4CB1043664A2}"/>
              </a:ext>
            </a:extLst>
          </p:cNvPr>
          <p:cNvSpPr>
            <a:spLocks noGrp="1"/>
          </p:cNvSpPr>
          <p:nvPr>
            <p:ph type="body" sz="quarter" idx="22" hasCustomPrompt="1"/>
          </p:nvPr>
        </p:nvSpPr>
        <p:spPr>
          <a:xfrm>
            <a:off x="3728755" y="3084067"/>
            <a:ext cx="192005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27" name="Text Placeholder 2">
            <a:extLst>
              <a:ext uri="{FF2B5EF4-FFF2-40B4-BE49-F238E27FC236}">
                <a16:creationId xmlns:a16="http://schemas.microsoft.com/office/drawing/2014/main" id="{0E34BF7F-20C1-254B-81B4-016B9BFBCFEC}"/>
              </a:ext>
            </a:extLst>
          </p:cNvPr>
          <p:cNvSpPr>
            <a:spLocks noGrp="1"/>
          </p:cNvSpPr>
          <p:nvPr>
            <p:ph type="body" sz="quarter" idx="23" hasCustomPrompt="1"/>
          </p:nvPr>
        </p:nvSpPr>
        <p:spPr>
          <a:xfrm>
            <a:off x="6543196" y="3523265"/>
            <a:ext cx="1920053" cy="1806854"/>
          </a:xfrm>
        </p:spPr>
        <p:txBody>
          <a:bodyPr lIns="0">
            <a:normAutofit/>
          </a:bodyPr>
          <a:lstStyle>
            <a:lvl1pPr marL="0" indent="0">
              <a:buFontTx/>
              <a:buNone/>
              <a:defRPr sz="10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8" name="Text Placeholder 2">
            <a:extLst>
              <a:ext uri="{FF2B5EF4-FFF2-40B4-BE49-F238E27FC236}">
                <a16:creationId xmlns:a16="http://schemas.microsoft.com/office/drawing/2014/main" id="{788CF73F-0F1F-4D4A-B7F5-984C85119874}"/>
              </a:ext>
            </a:extLst>
          </p:cNvPr>
          <p:cNvSpPr>
            <a:spLocks noGrp="1"/>
          </p:cNvSpPr>
          <p:nvPr>
            <p:ph type="body" sz="quarter" idx="24" hasCustomPrompt="1"/>
          </p:nvPr>
        </p:nvSpPr>
        <p:spPr>
          <a:xfrm>
            <a:off x="6543197" y="3084067"/>
            <a:ext cx="192005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30" name="Text Placeholder 2">
            <a:extLst>
              <a:ext uri="{FF2B5EF4-FFF2-40B4-BE49-F238E27FC236}">
                <a16:creationId xmlns:a16="http://schemas.microsoft.com/office/drawing/2014/main" id="{6AD27070-6FE3-6147-BDF1-3A6C691C81F9}"/>
              </a:ext>
            </a:extLst>
          </p:cNvPr>
          <p:cNvSpPr>
            <a:spLocks noGrp="1"/>
          </p:cNvSpPr>
          <p:nvPr>
            <p:ph type="body" sz="quarter" idx="25" hasCustomPrompt="1"/>
          </p:nvPr>
        </p:nvSpPr>
        <p:spPr>
          <a:xfrm>
            <a:off x="9357638" y="3523265"/>
            <a:ext cx="1920053" cy="1806854"/>
          </a:xfrm>
        </p:spPr>
        <p:txBody>
          <a:bodyPr lIns="0">
            <a:normAutofit/>
          </a:bodyPr>
          <a:lstStyle>
            <a:lvl1pPr marL="0" indent="0">
              <a:buFontTx/>
              <a:buNone/>
              <a:defRPr sz="10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DE24FA98-8C59-4740-A789-EB0A40018872}"/>
              </a:ext>
            </a:extLst>
          </p:cNvPr>
          <p:cNvSpPr>
            <a:spLocks noGrp="1"/>
          </p:cNvSpPr>
          <p:nvPr>
            <p:ph type="body" sz="quarter" idx="26" hasCustomPrompt="1"/>
          </p:nvPr>
        </p:nvSpPr>
        <p:spPr>
          <a:xfrm>
            <a:off x="9357638" y="3084067"/>
            <a:ext cx="192005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185B3984-9B70-405B-9B63-BDD946D0BCDC}" type="slidenum">
              <a:rPr lang="en-US" smtClean="0"/>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1214406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ext with Chart Area">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90000"/>
              </a:lnSpc>
              <a:spcBef>
                <a:spcPts val="1000"/>
              </a:spcBef>
              <a:spcAft>
                <a:spcPts val="0"/>
              </a:spcAft>
              <a:buClrTx/>
              <a:buSzTx/>
              <a:buFontTx/>
              <a:buNone/>
              <a:tabLst/>
              <a:defRPr sz="13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4863738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ull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A4CF78-3E60-5940-9DD1-D2C69D20BD29}"/>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15" name="Text Placeholder 14">
            <a:extLst>
              <a:ext uri="{FF2B5EF4-FFF2-40B4-BE49-F238E27FC236}">
                <a16:creationId xmlns:a16="http://schemas.microsoft.com/office/drawing/2014/main" id="{E69CC65B-2ED6-6940-B504-1C62C939DACC}"/>
              </a:ext>
            </a:extLst>
          </p:cNvPr>
          <p:cNvSpPr>
            <a:spLocks noGrp="1"/>
          </p:cNvSpPr>
          <p:nvPr>
            <p:ph type="body" sz="quarter" idx="21" hasCustomPrompt="1"/>
          </p:nvPr>
        </p:nvSpPr>
        <p:spPr>
          <a:xfrm>
            <a:off x="910090" y="2214023"/>
            <a:ext cx="10366861" cy="3707269"/>
          </a:xfrm>
        </p:spPr>
        <p:txBody>
          <a:bodyPr/>
          <a:lstStyle>
            <a:lvl1pPr>
              <a:lnSpc>
                <a:spcPct val="100000"/>
              </a:lnSpc>
              <a:defRPr sz="2251"/>
            </a:lvl1pPr>
            <a:lvl2pPr>
              <a:lnSpc>
                <a:spcPct val="100000"/>
              </a:lnSpc>
              <a:defRPr sz="1951"/>
            </a:lvl2pPr>
            <a:lvl3pPr>
              <a:lnSpc>
                <a:spcPct val="100000"/>
              </a:lnSpc>
              <a:defRPr sz="1500"/>
            </a:lvl3pPr>
            <a:lvl4pPr>
              <a:lnSpc>
                <a:spcPct val="100000"/>
              </a:lnSpc>
              <a:defRPr sz="1200"/>
            </a:lvl4pPr>
            <a:lvl5pPr>
              <a:lnSpc>
                <a:spcPct val="100000"/>
              </a:lnSpc>
              <a:defRPr sz="1051"/>
            </a:lvl5pPr>
          </a:lstStyle>
          <a:p>
            <a:pPr lvl="0"/>
            <a:r>
              <a:rPr lang="en-US"/>
              <a:t>Arial Regular 22.5pt</a:t>
            </a:r>
          </a:p>
          <a:p>
            <a:pPr lvl="1"/>
            <a:r>
              <a:rPr lang="en-US"/>
              <a:t>Arial Regular 19.5pt</a:t>
            </a:r>
          </a:p>
          <a:p>
            <a:pPr lvl="2"/>
            <a:r>
              <a:rPr lang="en-US"/>
              <a:t>Arial Regular 15pt</a:t>
            </a:r>
          </a:p>
          <a:p>
            <a:pPr lvl="3"/>
            <a:r>
              <a:rPr lang="en-US"/>
              <a:t>Arial Regular 12 </a:t>
            </a:r>
            <a:r>
              <a:rPr lang="en-US" err="1"/>
              <a:t>pt</a:t>
            </a:r>
            <a:endParaRPr lang="en-US"/>
          </a:p>
          <a:p>
            <a:pPr lvl="4"/>
            <a:r>
              <a:rPr lang="en-US"/>
              <a:t>Arial Regular 10.5</a:t>
            </a:r>
          </a:p>
        </p:txBody>
      </p:sp>
      <p:sp>
        <p:nvSpPr>
          <p:cNvPr id="11" name="Text Placeholder 2">
            <a:extLst>
              <a:ext uri="{FF2B5EF4-FFF2-40B4-BE49-F238E27FC236}">
                <a16:creationId xmlns:a16="http://schemas.microsoft.com/office/drawing/2014/main" id="{0AABB76C-C73E-C745-AA44-5B86AA7C5EE1}"/>
              </a:ext>
            </a:extLst>
          </p:cNvPr>
          <p:cNvSpPr>
            <a:spLocks noGrp="1"/>
          </p:cNvSpPr>
          <p:nvPr>
            <p:ph type="body" sz="quarter" idx="22" hasCustomPrompt="1"/>
          </p:nvPr>
        </p:nvSpPr>
        <p:spPr>
          <a:xfrm>
            <a:off x="914311" y="1244409"/>
            <a:ext cx="7094863" cy="322501"/>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0370A2CD-E990-CF41-86A3-73ADA597CBD8}"/>
              </a:ext>
            </a:extLst>
          </p:cNvPr>
          <p:cNvCxnSpPr>
            <a:cxnSpLocks/>
          </p:cNvCxnSpPr>
          <p:nvPr/>
        </p:nvCxnSpPr>
        <p:spPr>
          <a:xfrm>
            <a:off x="897120" y="1794795"/>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36100FD0-8C8A-0D41-947A-29C79353F280}"/>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29935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dirty="0"/>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dirty="0"/>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pic>
        <p:nvPicPr>
          <p:cNvPr id="16" name="Picture 15">
            <a:extLst>
              <a:ext uri="{FF2B5EF4-FFF2-40B4-BE49-F238E27FC236}">
                <a16:creationId xmlns:a16="http://schemas.microsoft.com/office/drawing/2014/main" id="{1081159B-A5F3-C540-B587-D02727A5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0173512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lank - Ligh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185B3984-9B70-405B-9B63-BDD946D0BCDC}" type="slidenum">
              <a:rPr lang="en-US" smtClean="0"/>
              <a:t>‹#›</a:t>
            </a:fld>
            <a:endParaRPr lang="en-US"/>
          </a:p>
        </p:txBody>
      </p:sp>
    </p:spTree>
    <p:extLst>
      <p:ext uri="{BB962C8B-B14F-4D97-AF65-F5344CB8AC3E}">
        <p14:creationId xmlns:p14="http://schemas.microsoft.com/office/powerpoint/2010/main" val="786665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lank - Dark">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BEBAF4-7955-1F47-944B-84FC539E6BAE}"/>
              </a:ext>
            </a:extLst>
          </p:cNvPr>
          <p:cNvSpPr>
            <a:spLocks noGrp="1"/>
          </p:cNvSpPr>
          <p:nvPr>
            <p:ph type="sldNum" sz="quarter" idx="10"/>
          </p:nvPr>
        </p:nvSpPr>
        <p:spPr/>
        <p:txBody>
          <a:bodyPr/>
          <a:lstStyle/>
          <a:p>
            <a:fld id="{185B3984-9B70-405B-9B63-BDD946D0BCDC}" type="slidenum">
              <a:rPr lang="en-US" smtClean="0"/>
              <a:t>‹#›</a:t>
            </a:fld>
            <a:endParaRPr lang="en-US"/>
          </a:p>
        </p:txBody>
      </p:sp>
      <p:pic>
        <p:nvPicPr>
          <p:cNvPr id="8" name="Graphic 7">
            <a:extLst>
              <a:ext uri="{FF2B5EF4-FFF2-40B4-BE49-F238E27FC236}">
                <a16:creationId xmlns:a16="http://schemas.microsoft.com/office/drawing/2014/main" id="{76D549F3-C1E1-1C4C-9432-DBACD5EF12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5568843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1_Title Only">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a:xfrm>
            <a:off x="11557887" y="6522892"/>
            <a:ext cx="399651" cy="312098"/>
          </a:xfrm>
        </p:spPr>
        <p:txBody>
          <a:bodyPr/>
          <a:lstStyle/>
          <a:p>
            <a:fld id="{185B3984-9B70-405B-9B63-BDD946D0BCDC}" type="slidenum">
              <a:rPr lang="en-US" smtClean="0"/>
              <a:t>‹#›</a:t>
            </a:fld>
            <a:endParaRPr lang="en-US"/>
          </a:p>
        </p:txBody>
      </p:sp>
      <p:sp>
        <p:nvSpPr>
          <p:cNvPr id="6" name="Title Placeholder 17">
            <a:extLst>
              <a:ext uri="{FF2B5EF4-FFF2-40B4-BE49-F238E27FC236}">
                <a16:creationId xmlns:a16="http://schemas.microsoft.com/office/drawing/2014/main" id="{B314B1E7-A611-4F4D-AE96-160587FE38ED}"/>
              </a:ext>
            </a:extLst>
          </p:cNvPr>
          <p:cNvSpPr>
            <a:spLocks noGrp="1"/>
          </p:cNvSpPr>
          <p:nvPr>
            <p:ph type="title"/>
          </p:nvPr>
        </p:nvSpPr>
        <p:spPr>
          <a:xfrm>
            <a:off x="912025" y="582930"/>
            <a:ext cx="10366860" cy="479238"/>
          </a:xfrm>
          <a:prstGeom prst="rect">
            <a:avLst/>
          </a:prstGeom>
        </p:spPr>
        <p:txBody>
          <a:bodyPr vert="horz" lIns="91440" tIns="45720" rIns="91440" bIns="45720" rtlCol="0" anchor="b" anchorCtr="0">
            <a:noAutofit/>
          </a:bodyPr>
          <a:lstStyle>
            <a:lvl1pPr>
              <a:defRPr sz="3600"/>
            </a:lvl1pPr>
          </a:lstStyle>
          <a:p>
            <a:r>
              <a:rPr lang="en-US"/>
              <a:t>Click to edit Master title style</a:t>
            </a:r>
          </a:p>
        </p:txBody>
      </p:sp>
      <p:cxnSp>
        <p:nvCxnSpPr>
          <p:cNvPr id="7" name="Straight Connector 6">
            <a:extLst>
              <a:ext uri="{FF2B5EF4-FFF2-40B4-BE49-F238E27FC236}">
                <a16:creationId xmlns:a16="http://schemas.microsoft.com/office/drawing/2014/main" id="{EC2CFD7C-E84E-2C4B-8BAB-9363588B29F2}"/>
              </a:ext>
            </a:extLst>
          </p:cNvPr>
          <p:cNvCxnSpPr>
            <a:cxnSpLocks/>
          </p:cNvCxnSpPr>
          <p:nvPr/>
        </p:nvCxnSpPr>
        <p:spPr>
          <a:xfrm>
            <a:off x="977803" y="1197910"/>
            <a:ext cx="1172308" cy="0"/>
          </a:xfrm>
          <a:prstGeom prst="line">
            <a:avLst/>
          </a:prstGeom>
          <a:ln w="79375">
            <a:solidFill>
              <a:srgbClr val="8DBF5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56357330"/>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Header Blank">
    <p:spTree>
      <p:nvGrpSpPr>
        <p:cNvPr id="1" name=""/>
        <p:cNvGrpSpPr/>
        <p:nvPr/>
      </p:nvGrpSpPr>
      <p:grpSpPr>
        <a:xfrm>
          <a:off x="0" y="0"/>
          <a:ext cx="0" cy="0"/>
          <a:chOff x="0" y="0"/>
          <a:chExt cx="0" cy="0"/>
        </a:xfrm>
      </p:grpSpPr>
      <p:sp>
        <p:nvSpPr>
          <p:cNvPr id="7" name="Rectangle 6"/>
          <p:cNvSpPr>
            <a:spLocks/>
          </p:cNvSpPr>
          <p:nvPr/>
        </p:nvSpPr>
        <p:spPr bwMode="auto">
          <a:xfrm>
            <a:off x="-19463" y="14"/>
            <a:ext cx="12223629" cy="895336"/>
          </a:xfrm>
          <a:prstGeom prst="rect">
            <a:avLst/>
          </a:prstGeom>
          <a:solidFill>
            <a:schemeClr val="accent3"/>
          </a:solidFill>
          <a:ln>
            <a:noFill/>
          </a:ln>
        </p:spPr>
        <p:txBody>
          <a:bodyPr lIns="0" tIns="0" rIns="0" bIns="0"/>
          <a:lstStyle/>
          <a:p>
            <a:endParaRPr lang="en-US" sz="1800"/>
          </a:p>
        </p:txBody>
      </p:sp>
      <p:sp>
        <p:nvSpPr>
          <p:cNvPr id="8" name="Title 1"/>
          <p:cNvSpPr>
            <a:spLocks noGrp="1"/>
          </p:cNvSpPr>
          <p:nvPr>
            <p:ph type="title" hasCustomPrompt="1"/>
          </p:nvPr>
        </p:nvSpPr>
        <p:spPr>
          <a:xfrm>
            <a:off x="300116" y="198183"/>
            <a:ext cx="9453485" cy="485774"/>
          </a:xfrm>
          <a:prstGeom prst="rect">
            <a:avLst/>
          </a:prstGeom>
        </p:spPr>
        <p:txBody>
          <a:bodyPr anchor="ctr"/>
          <a:lstStyle>
            <a:lvl1pPr algn="l">
              <a:defRPr sz="2400" b="1" i="0" baseline="0">
                <a:solidFill>
                  <a:schemeClr val="bg1"/>
                </a:solidFill>
                <a:latin typeface="Arial"/>
                <a:cs typeface="Arial"/>
              </a:defRPr>
            </a:lvl1pPr>
          </a:lstStyle>
          <a:p>
            <a:r>
              <a:rPr lang="en-US"/>
              <a:t>CLICK TO ADD TITLE</a:t>
            </a:r>
          </a:p>
        </p:txBody>
      </p:sp>
      <p:sp>
        <p:nvSpPr>
          <p:cNvPr id="9" name="TextBox 8"/>
          <p:cNvSpPr txBox="1"/>
          <p:nvPr/>
        </p:nvSpPr>
        <p:spPr>
          <a:xfrm>
            <a:off x="300116" y="6400803"/>
            <a:ext cx="639877" cy="276999"/>
          </a:xfrm>
          <a:prstGeom prst="rect">
            <a:avLst/>
          </a:prstGeom>
          <a:noFill/>
        </p:spPr>
        <p:txBody>
          <a:bodyPr wrap="square" rtlCol="0">
            <a:spAutoFit/>
          </a:bodyPr>
          <a:lstStyle/>
          <a:p>
            <a:fld id="{7D0A11C7-9596-AB4E-909A-AAC699D6101A}" type="slidenum">
              <a:rPr lang="en-US" sz="1200" smtClean="0">
                <a:solidFill>
                  <a:srgbClr val="334F66"/>
                </a:solidFill>
                <a:latin typeface="Arial"/>
                <a:cs typeface="Arial"/>
              </a:rPr>
              <a:t>‹#›</a:t>
            </a:fld>
            <a:endParaRPr lang="en-US" sz="1200">
              <a:solidFill>
                <a:srgbClr val="334F66"/>
              </a:solidFill>
              <a:latin typeface="Arial"/>
              <a:cs typeface="Aria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72801" y="104779"/>
            <a:ext cx="957379" cy="672589"/>
          </a:xfrm>
          <a:prstGeom prst="rect">
            <a:avLst/>
          </a:prstGeom>
        </p:spPr>
      </p:pic>
      <p:sp>
        <p:nvSpPr>
          <p:cNvPr id="6" name="TextBox 5">
            <a:extLst>
              <a:ext uri="{FF2B5EF4-FFF2-40B4-BE49-F238E27FC236}">
                <a16:creationId xmlns:a16="http://schemas.microsoft.com/office/drawing/2014/main" id="{3E9BD124-F5D1-4E82-82C8-9B2BD1AD4363}"/>
              </a:ext>
            </a:extLst>
          </p:cNvPr>
          <p:cNvSpPr txBox="1"/>
          <p:nvPr/>
        </p:nvSpPr>
        <p:spPr>
          <a:xfrm>
            <a:off x="1133630" y="6645535"/>
            <a:ext cx="3244478" cy="123111"/>
          </a:xfrm>
          <a:prstGeom prst="rect">
            <a:avLst/>
          </a:prstGeom>
          <a:noFill/>
        </p:spPr>
        <p:txBody>
          <a:bodyPr wrap="none" lIns="0" tIns="0" rIns="0" bIns="0"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800">
                <a:solidFill>
                  <a:schemeClr val="tx1"/>
                </a:solidFill>
                <a:latin typeface="+mn-lt"/>
                <a:ea typeface="Arial Hebrew Scholar" charset="-79"/>
                <a:cs typeface="Arial Hebrew Scholar" charset="-79"/>
              </a:rPr>
              <a:t> INTERNAL – CONFIDENTIAL – DELIBERATIVE – PRE-DECISIONAL</a:t>
            </a:r>
          </a:p>
        </p:txBody>
      </p:sp>
    </p:spTree>
    <p:extLst>
      <p:ext uri="{BB962C8B-B14F-4D97-AF65-F5344CB8AC3E}">
        <p14:creationId xmlns:p14="http://schemas.microsoft.com/office/powerpoint/2010/main" val="3471143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56EB-BF01-4E32-9D0A-681B08F1FF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A84DE2-5A0D-4614-A9F6-DD1D65AD6A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2B6258-9B6B-4744-A5DF-2693E0945CBA}"/>
              </a:ext>
            </a:extLst>
          </p:cNvPr>
          <p:cNvSpPr>
            <a:spLocks noGrp="1"/>
          </p:cNvSpPr>
          <p:nvPr>
            <p:ph type="dt" sz="half" idx="10"/>
          </p:nvPr>
        </p:nvSpPr>
        <p:spPr/>
        <p:txBody>
          <a:bodyPr/>
          <a:lstStyle/>
          <a:p>
            <a:fld id="{CA9448EF-76FC-4E13-B24B-6A28DF067EC2}" type="datetimeFigureOut">
              <a:rPr lang="en-US" smtClean="0"/>
              <a:t>8/30/2022</a:t>
            </a:fld>
            <a:endParaRPr lang="en-US"/>
          </a:p>
        </p:txBody>
      </p:sp>
      <p:sp>
        <p:nvSpPr>
          <p:cNvPr id="5" name="Footer Placeholder 4">
            <a:extLst>
              <a:ext uri="{FF2B5EF4-FFF2-40B4-BE49-F238E27FC236}">
                <a16:creationId xmlns:a16="http://schemas.microsoft.com/office/drawing/2014/main" id="{48777538-65C7-4BFB-A211-42E79BBA4A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3A024-F409-453D-BE2C-F04C994D1E72}"/>
              </a:ext>
            </a:extLst>
          </p:cNvPr>
          <p:cNvSpPr>
            <a:spLocks noGrp="1"/>
          </p:cNvSpPr>
          <p:nvPr>
            <p:ph type="sldNum" sz="quarter" idx="12"/>
          </p:nvPr>
        </p:nvSpPr>
        <p:spPr/>
        <p:txBody>
          <a:bodyPr/>
          <a:lstStyle/>
          <a:p>
            <a:fld id="{185B3984-9B70-405B-9B63-BDD946D0BCDC}" type="slidenum">
              <a:rPr lang="en-US" smtClean="0"/>
              <a:t>‹#›</a:t>
            </a:fld>
            <a:endParaRPr lang="en-US"/>
          </a:p>
        </p:txBody>
      </p:sp>
    </p:spTree>
    <p:extLst>
      <p:ext uri="{BB962C8B-B14F-4D97-AF65-F5344CB8AC3E}">
        <p14:creationId xmlns:p14="http://schemas.microsoft.com/office/powerpoint/2010/main" val="29404025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endParaRPr lang="en-US" dirty="0"/>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dirty="0"/>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endParaRPr lang="en-US" dirty="0"/>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0772623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dirty="0"/>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145528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dirty="0"/>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dirty="0"/>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25752398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dirty="0"/>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dirty="0"/>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4984004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3827318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dirty="0"/>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24" name="Picture Placeholder 31">
            <a:extLst>
              <a:ext uri="{FF2B5EF4-FFF2-40B4-BE49-F238E27FC236}">
                <a16:creationId xmlns:a16="http://schemas.microsoft.com/office/drawing/2014/main" id="{96E70AE9-FB76-604B-A65C-598FA706A7D7}"/>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5" name="Text Placeholder 2">
            <a:extLst>
              <a:ext uri="{FF2B5EF4-FFF2-40B4-BE49-F238E27FC236}">
                <a16:creationId xmlns:a16="http://schemas.microsoft.com/office/drawing/2014/main" id="{BF8C0C59-6ED8-2D48-AC15-EDF74BEAB43A}"/>
              </a:ext>
            </a:extLst>
          </p:cNvPr>
          <p:cNvSpPr>
            <a:spLocks noGrp="1"/>
          </p:cNvSpPr>
          <p:nvPr>
            <p:ph type="body" sz="quarter" idx="31" hasCustomPrompt="1"/>
          </p:nvPr>
        </p:nvSpPr>
        <p:spPr>
          <a:xfrm>
            <a:off x="910089"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27" name="Text Placeholder 2">
            <a:extLst>
              <a:ext uri="{FF2B5EF4-FFF2-40B4-BE49-F238E27FC236}">
                <a16:creationId xmlns:a16="http://schemas.microsoft.com/office/drawing/2014/main" id="{3E6314B7-065C-834C-A970-18D9159E830F}"/>
              </a:ext>
            </a:extLst>
          </p:cNvPr>
          <p:cNvSpPr>
            <a:spLocks noGrp="1"/>
          </p:cNvSpPr>
          <p:nvPr>
            <p:ph type="body" sz="quarter" idx="33" hasCustomPrompt="1"/>
          </p:nvPr>
        </p:nvSpPr>
        <p:spPr>
          <a:xfrm>
            <a:off x="910088"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sp>
        <p:nvSpPr>
          <p:cNvPr id="28" name="Picture Placeholder 31">
            <a:extLst>
              <a:ext uri="{FF2B5EF4-FFF2-40B4-BE49-F238E27FC236}">
                <a16:creationId xmlns:a16="http://schemas.microsoft.com/office/drawing/2014/main" id="{96CC19F3-F173-CD42-86F2-D17DB0FED06F}"/>
              </a:ext>
            </a:extLst>
          </p:cNvPr>
          <p:cNvSpPr>
            <a:spLocks noGrp="1"/>
          </p:cNvSpPr>
          <p:nvPr>
            <p:ph type="pic" sz="quarter" idx="39" hasCustomPrompt="1"/>
          </p:nvPr>
        </p:nvSpPr>
        <p:spPr>
          <a:xfrm>
            <a:off x="9136570"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0" name="Text Placeholder 2">
            <a:extLst>
              <a:ext uri="{FF2B5EF4-FFF2-40B4-BE49-F238E27FC236}">
                <a16:creationId xmlns:a16="http://schemas.microsoft.com/office/drawing/2014/main" id="{B98CF99A-3EA3-EB40-BC93-51373A3B2F8B}"/>
              </a:ext>
            </a:extLst>
          </p:cNvPr>
          <p:cNvSpPr>
            <a:spLocks noGrp="1"/>
          </p:cNvSpPr>
          <p:nvPr>
            <p:ph type="body" sz="quarter" idx="40" hasCustomPrompt="1"/>
          </p:nvPr>
        </p:nvSpPr>
        <p:spPr>
          <a:xfrm>
            <a:off x="9136570"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31" name="Text Placeholder 2">
            <a:extLst>
              <a:ext uri="{FF2B5EF4-FFF2-40B4-BE49-F238E27FC236}">
                <a16:creationId xmlns:a16="http://schemas.microsoft.com/office/drawing/2014/main" id="{0BC8F4ED-5E68-2449-AD64-8F4F79A34ED9}"/>
              </a:ext>
            </a:extLst>
          </p:cNvPr>
          <p:cNvSpPr>
            <a:spLocks noGrp="1"/>
          </p:cNvSpPr>
          <p:nvPr>
            <p:ph type="body" sz="quarter" idx="41" hasCustomPrompt="1"/>
          </p:nvPr>
        </p:nvSpPr>
        <p:spPr>
          <a:xfrm>
            <a:off x="9136569"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sp>
        <p:nvSpPr>
          <p:cNvPr id="32" name="Picture Placeholder 31">
            <a:extLst>
              <a:ext uri="{FF2B5EF4-FFF2-40B4-BE49-F238E27FC236}">
                <a16:creationId xmlns:a16="http://schemas.microsoft.com/office/drawing/2014/main" id="{93030644-BEAB-4A4D-96D8-83AF3883CF41}"/>
              </a:ext>
            </a:extLst>
          </p:cNvPr>
          <p:cNvSpPr>
            <a:spLocks noGrp="1"/>
          </p:cNvSpPr>
          <p:nvPr>
            <p:ph type="pic" sz="quarter" idx="42" hasCustomPrompt="1"/>
          </p:nvPr>
        </p:nvSpPr>
        <p:spPr>
          <a:xfrm>
            <a:off x="3658544"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7" name="Text Placeholder 2">
            <a:extLst>
              <a:ext uri="{FF2B5EF4-FFF2-40B4-BE49-F238E27FC236}">
                <a16:creationId xmlns:a16="http://schemas.microsoft.com/office/drawing/2014/main" id="{E28FEAD2-259D-E74D-8873-31B5EAC1E858}"/>
              </a:ext>
            </a:extLst>
          </p:cNvPr>
          <p:cNvSpPr>
            <a:spLocks noGrp="1"/>
          </p:cNvSpPr>
          <p:nvPr>
            <p:ph type="body" sz="quarter" idx="43" hasCustomPrompt="1"/>
          </p:nvPr>
        </p:nvSpPr>
        <p:spPr>
          <a:xfrm>
            <a:off x="365854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40" name="Text Placeholder 2">
            <a:extLst>
              <a:ext uri="{FF2B5EF4-FFF2-40B4-BE49-F238E27FC236}">
                <a16:creationId xmlns:a16="http://schemas.microsoft.com/office/drawing/2014/main" id="{33DA959B-5B2A-4C4E-BF5F-130477D3F8CE}"/>
              </a:ext>
            </a:extLst>
          </p:cNvPr>
          <p:cNvSpPr>
            <a:spLocks noGrp="1"/>
          </p:cNvSpPr>
          <p:nvPr>
            <p:ph type="body" sz="quarter" idx="44" hasCustomPrompt="1"/>
          </p:nvPr>
        </p:nvSpPr>
        <p:spPr>
          <a:xfrm>
            <a:off x="365854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sp>
        <p:nvSpPr>
          <p:cNvPr id="41" name="Picture Placeholder 31">
            <a:extLst>
              <a:ext uri="{FF2B5EF4-FFF2-40B4-BE49-F238E27FC236}">
                <a16:creationId xmlns:a16="http://schemas.microsoft.com/office/drawing/2014/main" id="{68867C6A-7C54-894A-BC7D-E98DC5E4A431}"/>
              </a:ext>
            </a:extLst>
          </p:cNvPr>
          <p:cNvSpPr>
            <a:spLocks noGrp="1"/>
          </p:cNvSpPr>
          <p:nvPr>
            <p:ph type="pic" sz="quarter" idx="45" hasCustomPrompt="1"/>
          </p:nvPr>
        </p:nvSpPr>
        <p:spPr>
          <a:xfrm>
            <a:off x="6388114"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42" name="Text Placeholder 2">
            <a:extLst>
              <a:ext uri="{FF2B5EF4-FFF2-40B4-BE49-F238E27FC236}">
                <a16:creationId xmlns:a16="http://schemas.microsoft.com/office/drawing/2014/main" id="{611DAA6E-D53E-234D-AA4F-BB5F610D9025}"/>
              </a:ext>
            </a:extLst>
          </p:cNvPr>
          <p:cNvSpPr>
            <a:spLocks noGrp="1"/>
          </p:cNvSpPr>
          <p:nvPr>
            <p:ph type="body" sz="quarter" idx="46" hasCustomPrompt="1"/>
          </p:nvPr>
        </p:nvSpPr>
        <p:spPr>
          <a:xfrm>
            <a:off x="638811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43" name="Text Placeholder 2">
            <a:extLst>
              <a:ext uri="{FF2B5EF4-FFF2-40B4-BE49-F238E27FC236}">
                <a16:creationId xmlns:a16="http://schemas.microsoft.com/office/drawing/2014/main" id="{2CEA056E-C884-244F-9FA5-F52654E0C3AE}"/>
              </a:ext>
            </a:extLst>
          </p:cNvPr>
          <p:cNvSpPr>
            <a:spLocks noGrp="1"/>
          </p:cNvSpPr>
          <p:nvPr>
            <p:ph type="body" sz="quarter" idx="47" hasCustomPrompt="1"/>
          </p:nvPr>
        </p:nvSpPr>
        <p:spPr>
          <a:xfrm>
            <a:off x="638811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pic>
        <p:nvPicPr>
          <p:cNvPr id="18" name="Picture 17">
            <a:extLst>
              <a:ext uri="{FF2B5EF4-FFF2-40B4-BE49-F238E27FC236}">
                <a16:creationId xmlns:a16="http://schemas.microsoft.com/office/drawing/2014/main" id="{B360D5F2-95F3-8949-ACB9-17B5250328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4223110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5923176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 insert text here</a:t>
            </a:r>
          </a:p>
        </p:txBody>
      </p:sp>
    </p:spTree>
    <p:extLst>
      <p:ext uri="{BB962C8B-B14F-4D97-AF65-F5344CB8AC3E}">
        <p14:creationId xmlns:p14="http://schemas.microsoft.com/office/powerpoint/2010/main" val="29082674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8267304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9176966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4948346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2854942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7135452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7750733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9849891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414860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theme" Target="../theme/theme2.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41" Type="http://schemas.openxmlformats.org/officeDocument/2006/relationships/slideLayout" Target="../slideLayouts/slideLayout6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theme" Target="../theme/theme3.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image" Target="../media/image9.svg"/><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slideLayout" Target="../slideLayouts/slideLayout126.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45" Type="http://schemas.openxmlformats.org/officeDocument/2006/relationships/slideLayout" Target="../slideLayouts/slideLayout129.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4" Type="http://schemas.openxmlformats.org/officeDocument/2006/relationships/slideLayout" Target="../slideLayouts/slideLayout128.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slideLayout" Target="../slideLayouts/slideLayout127.xml"/><Relationship Id="rId8" Type="http://schemas.openxmlformats.org/officeDocument/2006/relationships/slideLayout" Target="../slideLayouts/slideLayout92.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46" Type="http://schemas.openxmlformats.org/officeDocument/2006/relationships/theme" Target="../theme/theme4.xml"/><Relationship Id="rId20" Type="http://schemas.openxmlformats.org/officeDocument/2006/relationships/slideLayout" Target="../slideLayouts/slideLayout104.xml"/><Relationship Id="rId41" Type="http://schemas.openxmlformats.org/officeDocument/2006/relationships/slideLayout" Target="../slideLayouts/slideLayout1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theme" Target="../theme/theme5.xml"/><Relationship Id="rId5" Type="http://schemas.openxmlformats.org/officeDocument/2006/relationships/slideLayout" Target="../slideLayouts/slideLayout134.xml"/><Relationship Id="rId4"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dirty="0"/>
              <a:t>Click to edit Master title style</a:t>
            </a:r>
          </a:p>
        </p:txBody>
      </p:sp>
    </p:spTree>
    <p:extLst>
      <p:ext uri="{BB962C8B-B14F-4D97-AF65-F5344CB8AC3E}">
        <p14:creationId xmlns:p14="http://schemas.microsoft.com/office/powerpoint/2010/main" val="38544500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10" r:id="rId3"/>
    <p:sldLayoutId id="2147483676" r:id="rId4"/>
    <p:sldLayoutId id="2147483734" r:id="rId5"/>
    <p:sldLayoutId id="2147483655" r:id="rId6"/>
    <p:sldLayoutId id="2147483659" r:id="rId7"/>
    <p:sldLayoutId id="2147483683" r:id="rId8"/>
    <p:sldLayoutId id="2147483685" r:id="rId9"/>
    <p:sldLayoutId id="2147483719" r:id="rId10"/>
    <p:sldLayoutId id="2147483682" r:id="rId11"/>
    <p:sldLayoutId id="2147483686" r:id="rId12"/>
    <p:sldLayoutId id="2147483713" r:id="rId13"/>
    <p:sldLayoutId id="2147483717" r:id="rId14"/>
    <p:sldLayoutId id="2147483718" r:id="rId15"/>
    <p:sldLayoutId id="2147483726" r:id="rId16"/>
    <p:sldLayoutId id="2147483720" r:id="rId17"/>
    <p:sldLayoutId id="2147483681" r:id="rId18"/>
    <p:sldLayoutId id="2147483731" r:id="rId19"/>
    <p:sldLayoutId id="2147483722" r:id="rId20"/>
    <p:sldLayoutId id="2147483723" r:id="rId21"/>
    <p:sldLayoutId id="2147483715" r:id="rId22"/>
    <p:sldLayoutId id="2147483687" r:id="rId23"/>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Arial Narrow" panose="020B0604020202020204" pitchFamily="34" charset="0"/>
          <a:ea typeface="Noto Serif" panose="02020502060505020204" pitchFamily="18" charset="0"/>
          <a:cs typeface="Arial Narrow" panose="020B0604020202020204" pitchFamily="34"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8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userDrawn="1">
          <p15:clr>
            <a:srgbClr val="F26B43"/>
          </p15:clr>
        </p15:guide>
        <p15:guide id="2" orient="horz" pos="192" userDrawn="1">
          <p15:clr>
            <a:srgbClr val="F26B43"/>
          </p15:clr>
        </p15:guide>
        <p15:guide id="3" pos="768" userDrawn="1">
          <p15:clr>
            <a:srgbClr val="F26B43"/>
          </p15:clr>
        </p15:guide>
        <p15:guide id="4" pos="9473" userDrawn="1">
          <p15:clr>
            <a:srgbClr val="F26B43"/>
          </p15:clr>
        </p15:guide>
        <p15:guide id="5" orient="horz" pos="768" userDrawn="1">
          <p15:clr>
            <a:srgbClr val="F26B43"/>
          </p15:clr>
        </p15:guide>
        <p15:guide id="6" orient="horz" pos="4992" userDrawn="1">
          <p15:clr>
            <a:srgbClr val="F26B43"/>
          </p15:clr>
        </p15:guide>
        <p15:guide id="7" orient="horz" pos="5592" userDrawn="1">
          <p15:clr>
            <a:srgbClr val="F26B43"/>
          </p15:clr>
        </p15:guide>
        <p15:guide id="8" pos="9801" userDrawn="1">
          <p15:clr>
            <a:srgbClr val="F26B43"/>
          </p15:clr>
        </p15:guide>
        <p15:guide id="9" pos="197" userDrawn="1">
          <p15:clr>
            <a:srgbClr val="F26B43"/>
          </p15:clr>
        </p15:guide>
        <p15:guide id="10" orient="horz" pos="29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1503782674"/>
      </p:ext>
    </p:extLst>
  </p:cSld>
  <p:clrMap bg1="lt1" tx1="dk1" bg2="lt2" tx2="dk2" accent1="accent1" accent2="accent2" accent3="accent3" accent4="accent4" accent5="accent5" accent6="accent6" hlink="hlink" folHlink="folHlink"/>
  <p:sldLayoutIdLst>
    <p:sldLayoutId id="2147483743"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 id="2147483779" r:id="rId36"/>
    <p:sldLayoutId id="2147483780" r:id="rId37"/>
    <p:sldLayoutId id="2147483781" r:id="rId38"/>
    <p:sldLayoutId id="2147483783" r:id="rId39"/>
    <p:sldLayoutId id="2147483785" r:id="rId40"/>
    <p:sldLayoutId id="2147483786" r:id="rId41"/>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0"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185B3984-9B70-405B-9B63-BDD946D0BCDC}" type="slidenum">
              <a:rPr lang="en-US" smtClean="0"/>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2" y="1999249"/>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0" y="356749"/>
            <a:ext cx="10366861" cy="798177"/>
          </a:xfrm>
          <a:prstGeom prst="rect">
            <a:avLst/>
          </a:prstGeom>
        </p:spPr>
        <p:txBody>
          <a:bodyPr vert="horz" lIns="0" tIns="45720" rIns="91440" bIns="45720" rtlCol="0" anchor="b" anchorCtr="0">
            <a:noAutofit/>
          </a:bodyPr>
          <a:lstStyle/>
          <a:p>
            <a:r>
              <a:rPr lang="en-US"/>
              <a:t>Click to edit Master title style</a:t>
            </a:r>
          </a:p>
        </p:txBody>
      </p:sp>
      <p:pic>
        <p:nvPicPr>
          <p:cNvPr id="4" name="Graphic 3">
            <a:extLst>
              <a:ext uri="{FF2B5EF4-FFF2-40B4-BE49-F238E27FC236}">
                <a16:creationId xmlns:a16="http://schemas.microsoft.com/office/drawing/2014/main" id="{BCD939DC-7B18-5F40-8E77-3A58C860E87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07284876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Lst>
  <p:txStyles>
    <p:titleStyle>
      <a:lvl1pPr algn="l" defTabSz="914196" rtl="0" eaLnBrk="1" latinLnBrk="0" hangingPunct="1">
        <a:lnSpc>
          <a:spcPct val="90000"/>
        </a:lnSpc>
        <a:spcBef>
          <a:spcPct val="0"/>
        </a:spcBef>
        <a:buNone/>
        <a:defRPr sz="4000" b="1" i="0" kern="1200" cap="all" spc="40" baseline="0">
          <a:solidFill>
            <a:schemeClr val="tx1"/>
          </a:solidFill>
          <a:latin typeface="Franklin Gothic Demi Cond" panose="020B0603020102020204" pitchFamily="34" charset="0"/>
          <a:ea typeface="+mj-ea"/>
          <a:cs typeface="+mj-cs"/>
        </a:defRPr>
      </a:lvl1pPr>
    </p:titleStyle>
    <p:bodyStyle>
      <a:lvl1pPr marL="228549" indent="-228549" algn="l" defTabSz="914196" rtl="0" eaLnBrk="1" latinLnBrk="0" hangingPunct="1">
        <a:lnSpc>
          <a:spcPct val="90000"/>
        </a:lnSpc>
        <a:spcBef>
          <a:spcPts val="1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647" indent="-228549" algn="l" defTabSz="914196"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1142745" indent="-228549" algn="l" defTabSz="914196"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599843" indent="-228549" algn="l" defTabSz="914196"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4pPr>
      <a:lvl5pPr marL="2056941" indent="-228549" algn="l" defTabSz="914196" rtl="0" eaLnBrk="1" latinLnBrk="0" hangingPunct="1">
        <a:lnSpc>
          <a:spcPct val="90000"/>
        </a:lnSpc>
        <a:spcBef>
          <a:spcPts val="500"/>
        </a:spcBef>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038" indent="-228549" algn="l" defTabSz="9141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36" indent="-228549" algn="l" defTabSz="9141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34" indent="-228549" algn="l" defTabSz="9141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34" indent="-228549" algn="l" defTabSz="9141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96" rtl="0" eaLnBrk="1" latinLnBrk="0" hangingPunct="1">
        <a:defRPr sz="1800" kern="1200">
          <a:solidFill>
            <a:schemeClr val="tx1"/>
          </a:solidFill>
          <a:latin typeface="+mn-lt"/>
          <a:ea typeface="+mn-ea"/>
          <a:cs typeface="+mn-cs"/>
        </a:defRPr>
      </a:lvl1pPr>
      <a:lvl2pPr marL="457099" algn="l" defTabSz="914196" rtl="0" eaLnBrk="1" latinLnBrk="0" hangingPunct="1">
        <a:defRPr sz="1800" kern="1200">
          <a:solidFill>
            <a:schemeClr val="tx1"/>
          </a:solidFill>
          <a:latin typeface="+mn-lt"/>
          <a:ea typeface="+mn-ea"/>
          <a:cs typeface="+mn-cs"/>
        </a:defRPr>
      </a:lvl2pPr>
      <a:lvl3pPr marL="914196" algn="l" defTabSz="914196" rtl="0" eaLnBrk="1" latinLnBrk="0" hangingPunct="1">
        <a:defRPr sz="1800" kern="1200">
          <a:solidFill>
            <a:schemeClr val="tx1"/>
          </a:solidFill>
          <a:latin typeface="+mn-lt"/>
          <a:ea typeface="+mn-ea"/>
          <a:cs typeface="+mn-cs"/>
        </a:defRPr>
      </a:lvl3pPr>
      <a:lvl4pPr marL="1371294" algn="l" defTabSz="914196" rtl="0" eaLnBrk="1" latinLnBrk="0" hangingPunct="1">
        <a:defRPr sz="1800" kern="1200">
          <a:solidFill>
            <a:schemeClr val="tx1"/>
          </a:solidFill>
          <a:latin typeface="+mn-lt"/>
          <a:ea typeface="+mn-ea"/>
          <a:cs typeface="+mn-cs"/>
        </a:defRPr>
      </a:lvl4pPr>
      <a:lvl5pPr marL="1828393" algn="l" defTabSz="914196" rtl="0" eaLnBrk="1" latinLnBrk="0" hangingPunct="1">
        <a:defRPr sz="1800" kern="1200">
          <a:solidFill>
            <a:schemeClr val="tx1"/>
          </a:solidFill>
          <a:latin typeface="+mn-lt"/>
          <a:ea typeface="+mn-ea"/>
          <a:cs typeface="+mn-cs"/>
        </a:defRPr>
      </a:lvl5pPr>
      <a:lvl6pPr marL="2285490" algn="l" defTabSz="914196" rtl="0" eaLnBrk="1" latinLnBrk="0" hangingPunct="1">
        <a:defRPr sz="1800" kern="1200">
          <a:solidFill>
            <a:schemeClr val="tx1"/>
          </a:solidFill>
          <a:latin typeface="+mn-lt"/>
          <a:ea typeface="+mn-ea"/>
          <a:cs typeface="+mn-cs"/>
        </a:defRPr>
      </a:lvl6pPr>
      <a:lvl7pPr marL="2742587" algn="l" defTabSz="914196" rtl="0" eaLnBrk="1" latinLnBrk="0" hangingPunct="1">
        <a:defRPr sz="1800" kern="1200">
          <a:solidFill>
            <a:schemeClr val="tx1"/>
          </a:solidFill>
          <a:latin typeface="+mn-lt"/>
          <a:ea typeface="+mn-ea"/>
          <a:cs typeface="+mn-cs"/>
        </a:defRPr>
      </a:lvl7pPr>
      <a:lvl8pPr marL="3199687" algn="l" defTabSz="914196" rtl="0" eaLnBrk="1" latinLnBrk="0" hangingPunct="1">
        <a:defRPr sz="1800" kern="1200">
          <a:solidFill>
            <a:schemeClr val="tx1"/>
          </a:solidFill>
          <a:latin typeface="+mn-lt"/>
          <a:ea typeface="+mn-ea"/>
          <a:cs typeface="+mn-cs"/>
        </a:defRPr>
      </a:lvl8pPr>
      <a:lvl9pPr marL="3656783" algn="l" defTabSz="9141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253949318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 id="2147483867" r:id="rId28"/>
    <p:sldLayoutId id="2147483868" r:id="rId29"/>
    <p:sldLayoutId id="2147483869" r:id="rId30"/>
    <p:sldLayoutId id="2147483870" r:id="rId31"/>
    <p:sldLayoutId id="2147483871" r:id="rId32"/>
    <p:sldLayoutId id="2147483872" r:id="rId33"/>
    <p:sldLayoutId id="2147483873" r:id="rId34"/>
    <p:sldLayoutId id="2147483874" r:id="rId35"/>
    <p:sldLayoutId id="2147483875" r:id="rId36"/>
    <p:sldLayoutId id="2147483876" r:id="rId37"/>
    <p:sldLayoutId id="2147483877" r:id="rId38"/>
    <p:sldLayoutId id="2147483878" r:id="rId39"/>
    <p:sldLayoutId id="2147483879" r:id="rId40"/>
    <p:sldLayoutId id="2147483880" r:id="rId41"/>
    <p:sldLayoutId id="2147483881" r:id="rId42"/>
    <p:sldLayoutId id="2147483882" r:id="rId43"/>
    <p:sldLayoutId id="2147483883" r:id="rId44"/>
    <p:sldLayoutId id="2147483884" r:id="rId45"/>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7231" y="469074"/>
            <a:ext cx="10497820" cy="635635"/>
          </a:xfrm>
          <a:prstGeom prst="rect">
            <a:avLst/>
          </a:prstGeom>
        </p:spPr>
        <p:txBody>
          <a:bodyPr wrap="square" lIns="0" tIns="0" rIns="0" bIns="0">
            <a:spAutoFit/>
          </a:bodyPr>
          <a:lstStyle>
            <a:lvl1pPr>
              <a:defRPr sz="4000" b="1" i="0">
                <a:solidFill>
                  <a:srgbClr val="181817"/>
                </a:solidFill>
                <a:latin typeface="Arial Narrow"/>
                <a:cs typeface="Arial Narrow"/>
              </a:defRPr>
            </a:lvl1pPr>
          </a:lstStyle>
          <a:p>
            <a:endParaRPr/>
          </a:p>
        </p:txBody>
      </p:sp>
      <p:sp>
        <p:nvSpPr>
          <p:cNvPr id="3" name="Holder 3"/>
          <p:cNvSpPr>
            <a:spLocks noGrp="1"/>
          </p:cNvSpPr>
          <p:nvPr>
            <p:ph type="body" idx="1"/>
          </p:nvPr>
        </p:nvSpPr>
        <p:spPr>
          <a:xfrm>
            <a:off x="719137" y="1740461"/>
            <a:ext cx="5184775" cy="46037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8/30/2022</a:t>
            </a:fld>
            <a:endParaRPr lang="en-US"/>
          </a:p>
        </p:txBody>
      </p:sp>
      <p:sp>
        <p:nvSpPr>
          <p:cNvPr id="6" name="Holder 6"/>
          <p:cNvSpPr>
            <a:spLocks noGrp="1"/>
          </p:cNvSpPr>
          <p:nvPr>
            <p:ph type="sldNum" sz="quarter" idx="7"/>
          </p:nvPr>
        </p:nvSpPr>
        <p:spPr>
          <a:xfrm>
            <a:off x="11669050" y="6348276"/>
            <a:ext cx="196241" cy="132603"/>
          </a:xfrm>
          <a:prstGeom prst="rect">
            <a:avLst/>
          </a:prstGeom>
        </p:spPr>
        <p:txBody>
          <a:bodyPr wrap="square" lIns="0" tIns="0" rIns="0" bIns="0">
            <a:spAutoFit/>
          </a:bodyPr>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dirty="0">
              <a:solidFill>
                <a:srgbClr val="8A8A8A"/>
              </a:solidFill>
            </a:endParaRPr>
          </a:p>
        </p:txBody>
      </p:sp>
    </p:spTree>
    <p:extLst>
      <p:ext uri="{BB962C8B-B14F-4D97-AF65-F5344CB8AC3E}">
        <p14:creationId xmlns:p14="http://schemas.microsoft.com/office/powerpoint/2010/main" val="681779279"/>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1.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0.svg"/></Relationships>
</file>

<file path=ppt/slides/_rels/slide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41.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42.sv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5.svg"/><Relationship Id="rId4" Type="http://schemas.openxmlformats.org/officeDocument/2006/relationships/image" Target="../media/image44.sv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1.xml"/></Relationships>
</file>

<file path=ppt/slides/_rels/slide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866CCD-6A07-484A-9D4A-79E7AF2B1A5F}"/>
              </a:ext>
            </a:extLst>
          </p:cNvPr>
          <p:cNvSpPr>
            <a:spLocks noGrp="1"/>
          </p:cNvSpPr>
          <p:nvPr>
            <p:ph type="sldNum" sz="quarter" idx="4"/>
          </p:nvPr>
        </p:nvSpPr>
        <p:spPr/>
        <p:txBody>
          <a:bodyPr/>
          <a:lstStyle/>
          <a:p>
            <a:fld id="{234755BD-B4AC-9044-BCE4-27904766F8BB}" type="slidenum">
              <a:rPr lang="en-US" smtClean="0"/>
              <a:pPr/>
              <a:t>1</a:t>
            </a:fld>
            <a:endParaRPr lang="en-US" dirty="0"/>
          </a:p>
        </p:txBody>
      </p:sp>
      <p:sp>
        <p:nvSpPr>
          <p:cNvPr id="4" name="Title 3">
            <a:extLst>
              <a:ext uri="{FF2B5EF4-FFF2-40B4-BE49-F238E27FC236}">
                <a16:creationId xmlns:a16="http://schemas.microsoft.com/office/drawing/2014/main" id="{A9B0A126-C772-8643-A283-9EEBE0AA01BD}"/>
              </a:ext>
            </a:extLst>
          </p:cNvPr>
          <p:cNvSpPr>
            <a:spLocks noGrp="1"/>
          </p:cNvSpPr>
          <p:nvPr>
            <p:ph type="title"/>
          </p:nvPr>
        </p:nvSpPr>
        <p:spPr/>
        <p:txBody>
          <a:bodyPr/>
          <a:lstStyle/>
          <a:p>
            <a:r>
              <a:rPr lang="en-US" dirty="0"/>
              <a:t>PSLF Basics</a:t>
            </a:r>
          </a:p>
        </p:txBody>
      </p:sp>
      <p:sp>
        <p:nvSpPr>
          <p:cNvPr id="6" name="U-Turn Arrow 5">
            <a:extLst>
              <a:ext uri="{FF2B5EF4-FFF2-40B4-BE49-F238E27FC236}">
                <a16:creationId xmlns:a16="http://schemas.microsoft.com/office/drawing/2014/main" id="{BD9EE6E4-7EC7-8C4D-BAEA-800430CD2AEB}"/>
              </a:ext>
            </a:extLst>
          </p:cNvPr>
          <p:cNvSpPr/>
          <p:nvPr/>
        </p:nvSpPr>
        <p:spPr>
          <a:xfrm rot="10800000" flipH="1">
            <a:off x="6532034" y="3672921"/>
            <a:ext cx="2713567" cy="2501900"/>
          </a:xfrm>
          <a:prstGeom prst="uturnArrow">
            <a:avLst>
              <a:gd name="adj1" fmla="val 20076"/>
              <a:gd name="adj2" fmla="val 19764"/>
              <a:gd name="adj3" fmla="val 23347"/>
              <a:gd name="adj4" fmla="val 49304"/>
              <a:gd name="adj5" fmla="val 99251"/>
            </a:avLst>
          </a:prstGeom>
          <a:solidFill>
            <a:schemeClr val="accent4"/>
          </a:solidFill>
          <a:ln w="25400" cap="flat" cmpd="sng" algn="ctr">
            <a:solidFill>
              <a:srgbClr val="FFFFFF"/>
            </a:solidFill>
            <a:prstDash val="solid"/>
          </a:ln>
          <a:effectLst/>
        </p:spPr>
        <p:txBody>
          <a:bodyPr lIns="91440" tIns="45720" rIns="91440" bIns="45720" anchor="ctr"/>
          <a:lstStyle/>
          <a:p>
            <a:pPr algn="ctr" defTabSz="1375432">
              <a:defRPr/>
            </a:pPr>
            <a:endParaRPr lang="en-US" sz="2667" kern="0" dirty="0">
              <a:solidFill>
                <a:srgbClr val="262626"/>
              </a:solidFill>
              <a:latin typeface="Arial"/>
              <a:cs typeface="Arial" charset="0"/>
            </a:endParaRPr>
          </a:p>
        </p:txBody>
      </p:sp>
      <p:sp>
        <p:nvSpPr>
          <p:cNvPr id="7" name="U-Turn Arrow 6">
            <a:extLst>
              <a:ext uri="{FF2B5EF4-FFF2-40B4-BE49-F238E27FC236}">
                <a16:creationId xmlns:a16="http://schemas.microsoft.com/office/drawing/2014/main" id="{4087C465-5685-AF4E-A0EE-2A48DC8A03BF}"/>
              </a:ext>
            </a:extLst>
          </p:cNvPr>
          <p:cNvSpPr/>
          <p:nvPr/>
        </p:nvSpPr>
        <p:spPr>
          <a:xfrm>
            <a:off x="4593167" y="1750988"/>
            <a:ext cx="2713567" cy="2504017"/>
          </a:xfrm>
          <a:prstGeom prst="uturnArrow">
            <a:avLst>
              <a:gd name="adj1" fmla="val 20076"/>
              <a:gd name="adj2" fmla="val 19764"/>
              <a:gd name="adj3" fmla="val 23347"/>
              <a:gd name="adj4" fmla="val 49304"/>
              <a:gd name="adj5" fmla="val 99251"/>
            </a:avLst>
          </a:prstGeom>
          <a:solidFill>
            <a:schemeClr val="accent2"/>
          </a:solidFill>
          <a:ln w="25400" cap="flat" cmpd="sng" algn="ctr">
            <a:solidFill>
              <a:srgbClr val="FFFFFF"/>
            </a:solidFill>
            <a:prstDash val="solid"/>
          </a:ln>
          <a:effectLst/>
        </p:spPr>
        <p:txBody>
          <a:bodyPr lIns="91440" tIns="45720" rIns="91440" bIns="45720" anchor="ctr"/>
          <a:lstStyle/>
          <a:p>
            <a:pPr algn="ctr" defTabSz="1375432">
              <a:defRPr/>
            </a:pPr>
            <a:endParaRPr lang="en-US" sz="2667" kern="0" dirty="0">
              <a:solidFill>
                <a:srgbClr val="262626"/>
              </a:solidFill>
              <a:latin typeface="Arial"/>
              <a:cs typeface="Arial" charset="0"/>
            </a:endParaRPr>
          </a:p>
        </p:txBody>
      </p:sp>
      <p:sp>
        <p:nvSpPr>
          <p:cNvPr id="8" name="U-Turn Arrow 7">
            <a:extLst>
              <a:ext uri="{FF2B5EF4-FFF2-40B4-BE49-F238E27FC236}">
                <a16:creationId xmlns:a16="http://schemas.microsoft.com/office/drawing/2014/main" id="{1B13591B-053B-174E-80AD-A623E162CEB0}"/>
              </a:ext>
            </a:extLst>
          </p:cNvPr>
          <p:cNvSpPr/>
          <p:nvPr/>
        </p:nvSpPr>
        <p:spPr>
          <a:xfrm rot="10800000" flipH="1">
            <a:off x="2650067" y="3672921"/>
            <a:ext cx="2711451" cy="2501900"/>
          </a:xfrm>
          <a:prstGeom prst="uturnArrow">
            <a:avLst>
              <a:gd name="adj1" fmla="val 20076"/>
              <a:gd name="adj2" fmla="val 19764"/>
              <a:gd name="adj3" fmla="val 23347"/>
              <a:gd name="adj4" fmla="val 49304"/>
              <a:gd name="adj5" fmla="val 99251"/>
            </a:avLst>
          </a:prstGeom>
          <a:solidFill>
            <a:schemeClr val="accent1"/>
          </a:solidFill>
          <a:ln w="25400" cap="flat" cmpd="sng" algn="ctr">
            <a:solidFill>
              <a:srgbClr val="FFFFFF"/>
            </a:solidFill>
            <a:prstDash val="solid"/>
          </a:ln>
          <a:effectLst/>
        </p:spPr>
        <p:txBody>
          <a:bodyPr lIns="91440" tIns="45720" rIns="91440" bIns="45720" anchor="ctr"/>
          <a:lstStyle/>
          <a:p>
            <a:pPr algn="ctr" defTabSz="1375432">
              <a:defRPr/>
            </a:pPr>
            <a:endParaRPr lang="en-US" sz="2667" kern="0" dirty="0">
              <a:solidFill>
                <a:srgbClr val="262626"/>
              </a:solidFill>
              <a:latin typeface="Arial"/>
              <a:cs typeface="Arial" charset="0"/>
            </a:endParaRPr>
          </a:p>
        </p:txBody>
      </p:sp>
      <p:sp>
        <p:nvSpPr>
          <p:cNvPr id="9" name="U-Turn Arrow 8">
            <a:extLst>
              <a:ext uri="{FF2B5EF4-FFF2-40B4-BE49-F238E27FC236}">
                <a16:creationId xmlns:a16="http://schemas.microsoft.com/office/drawing/2014/main" id="{5C4C935F-D43E-D34E-A1F1-4533E45AB647}"/>
              </a:ext>
            </a:extLst>
          </p:cNvPr>
          <p:cNvSpPr/>
          <p:nvPr/>
        </p:nvSpPr>
        <p:spPr>
          <a:xfrm>
            <a:off x="730252" y="1750988"/>
            <a:ext cx="2711449" cy="2504017"/>
          </a:xfrm>
          <a:prstGeom prst="uturnArrow">
            <a:avLst>
              <a:gd name="adj1" fmla="val 20076"/>
              <a:gd name="adj2" fmla="val 19764"/>
              <a:gd name="adj3" fmla="val 23347"/>
              <a:gd name="adj4" fmla="val 49304"/>
              <a:gd name="adj5" fmla="val 99251"/>
            </a:avLst>
          </a:prstGeom>
          <a:solidFill>
            <a:schemeClr val="accent3"/>
          </a:solidFill>
          <a:ln w="25400" cap="flat" cmpd="sng" algn="ctr">
            <a:solidFill>
              <a:srgbClr val="FFFFFF"/>
            </a:solidFill>
            <a:prstDash val="solid"/>
          </a:ln>
          <a:effectLst/>
        </p:spPr>
        <p:txBody>
          <a:bodyPr lIns="91440" tIns="45720" rIns="91440" bIns="45720" anchor="ctr"/>
          <a:lstStyle/>
          <a:p>
            <a:pPr algn="ctr" defTabSz="1375432">
              <a:defRPr/>
            </a:pPr>
            <a:endParaRPr lang="en-US" sz="2667" kern="0" dirty="0">
              <a:solidFill>
                <a:srgbClr val="262626"/>
              </a:solidFill>
              <a:latin typeface="Arial"/>
              <a:cs typeface="Arial" charset="0"/>
            </a:endParaRPr>
          </a:p>
        </p:txBody>
      </p:sp>
      <p:sp>
        <p:nvSpPr>
          <p:cNvPr id="10" name="Freeform 9">
            <a:extLst>
              <a:ext uri="{FF2B5EF4-FFF2-40B4-BE49-F238E27FC236}">
                <a16:creationId xmlns:a16="http://schemas.microsoft.com/office/drawing/2014/main" id="{A30F2B83-ABA5-A94E-8F9B-03B64115BE13}"/>
              </a:ext>
            </a:extLst>
          </p:cNvPr>
          <p:cNvSpPr/>
          <p:nvPr/>
        </p:nvSpPr>
        <p:spPr>
          <a:xfrm>
            <a:off x="1322918" y="2371172"/>
            <a:ext cx="1286933" cy="128904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accent3"/>
            </a:solidFill>
            <a:prstDash val="sysDot"/>
          </a:ln>
          <a:effectLst/>
        </p:spPr>
        <p:txBody>
          <a:bodyPr lIns="243840" tIns="243840" rIns="210677" bIns="210677" spcCol="953" anchor="ctr"/>
          <a:lstStyle/>
          <a:p>
            <a:pPr algn="ctr" defTabSz="1185274">
              <a:lnSpc>
                <a:spcPct val="90000"/>
              </a:lnSpc>
              <a:spcAft>
                <a:spcPct val="35000"/>
              </a:spcAft>
              <a:defRPr/>
            </a:pPr>
            <a:endParaRPr lang="en-US" sz="4800" kern="0" dirty="0">
              <a:solidFill>
                <a:srgbClr val="FFC000"/>
              </a:solidFill>
              <a:latin typeface="FontAwesome" pitchFamily="2" charset="0"/>
              <a:cs typeface="Arial" charset="0"/>
            </a:endParaRPr>
          </a:p>
        </p:txBody>
      </p:sp>
      <p:sp>
        <p:nvSpPr>
          <p:cNvPr id="11" name="Freeform 10">
            <a:extLst>
              <a:ext uri="{FF2B5EF4-FFF2-40B4-BE49-F238E27FC236}">
                <a16:creationId xmlns:a16="http://schemas.microsoft.com/office/drawing/2014/main" id="{498B7260-CEC5-3C40-AFF6-FAD7CE0EA54E}"/>
              </a:ext>
            </a:extLst>
          </p:cNvPr>
          <p:cNvSpPr/>
          <p:nvPr/>
        </p:nvSpPr>
        <p:spPr>
          <a:xfrm>
            <a:off x="3242733" y="4288872"/>
            <a:ext cx="1289051" cy="128904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accent1"/>
            </a:solidFill>
            <a:prstDash val="sysDot"/>
          </a:ln>
          <a:effectLst/>
        </p:spPr>
        <p:txBody>
          <a:bodyPr lIns="243840" tIns="243840" rIns="210677" bIns="210677" spcCol="953" anchor="ctr"/>
          <a:lstStyle/>
          <a:p>
            <a:pPr algn="ctr" defTabSz="1185274">
              <a:lnSpc>
                <a:spcPct val="90000"/>
              </a:lnSpc>
              <a:spcAft>
                <a:spcPct val="35000"/>
              </a:spcAft>
              <a:defRPr/>
            </a:pPr>
            <a:endParaRPr lang="en-US" sz="4800" kern="0" dirty="0">
              <a:solidFill>
                <a:srgbClr val="FF3F5F"/>
              </a:solidFill>
              <a:latin typeface="FontAwesome" pitchFamily="2" charset="0"/>
              <a:cs typeface="Arial" charset="0"/>
            </a:endParaRPr>
          </a:p>
        </p:txBody>
      </p:sp>
      <p:sp>
        <p:nvSpPr>
          <p:cNvPr id="12" name="Freeform 11">
            <a:extLst>
              <a:ext uri="{FF2B5EF4-FFF2-40B4-BE49-F238E27FC236}">
                <a16:creationId xmlns:a16="http://schemas.microsoft.com/office/drawing/2014/main" id="{1DABD4FE-FA1A-6E45-9D86-B1BF5BC91BD7}"/>
              </a:ext>
            </a:extLst>
          </p:cNvPr>
          <p:cNvSpPr/>
          <p:nvPr/>
        </p:nvSpPr>
        <p:spPr>
          <a:xfrm>
            <a:off x="5179485" y="2371172"/>
            <a:ext cx="1289049" cy="128904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accent2"/>
            </a:solidFill>
            <a:prstDash val="sysDot"/>
          </a:ln>
          <a:effectLst/>
        </p:spPr>
        <p:txBody>
          <a:bodyPr lIns="243840" tIns="243840" rIns="210677" bIns="210677" spcCol="953" anchor="ctr"/>
          <a:lstStyle/>
          <a:p>
            <a:pPr algn="ctr" defTabSz="1185274">
              <a:lnSpc>
                <a:spcPct val="90000"/>
              </a:lnSpc>
              <a:spcAft>
                <a:spcPct val="35000"/>
              </a:spcAft>
              <a:defRPr/>
            </a:pPr>
            <a:endParaRPr lang="en-US" sz="4800" kern="0" dirty="0">
              <a:solidFill>
                <a:srgbClr val="2AC2AC"/>
              </a:solidFill>
              <a:latin typeface="FontAwesome" pitchFamily="2" charset="0"/>
              <a:cs typeface="Arial" charset="0"/>
            </a:endParaRPr>
          </a:p>
        </p:txBody>
      </p:sp>
      <p:sp>
        <p:nvSpPr>
          <p:cNvPr id="13" name="Freeform 12">
            <a:extLst>
              <a:ext uri="{FF2B5EF4-FFF2-40B4-BE49-F238E27FC236}">
                <a16:creationId xmlns:a16="http://schemas.microsoft.com/office/drawing/2014/main" id="{8610F624-FE0D-2C47-93B9-C62D778099F4}"/>
              </a:ext>
            </a:extLst>
          </p:cNvPr>
          <p:cNvSpPr/>
          <p:nvPr/>
        </p:nvSpPr>
        <p:spPr>
          <a:xfrm>
            <a:off x="7126818" y="4288872"/>
            <a:ext cx="1289049" cy="128904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accent4"/>
            </a:solidFill>
            <a:prstDash val="sysDot"/>
          </a:ln>
          <a:effectLst/>
        </p:spPr>
        <p:txBody>
          <a:bodyPr lIns="243840" tIns="243840" rIns="210677" bIns="210677" spcCol="953" anchor="ctr"/>
          <a:lstStyle/>
          <a:p>
            <a:pPr algn="ctr" defTabSz="1185274">
              <a:lnSpc>
                <a:spcPct val="90000"/>
              </a:lnSpc>
              <a:spcAft>
                <a:spcPct val="35000"/>
              </a:spcAft>
              <a:defRPr/>
            </a:pPr>
            <a:endParaRPr lang="en-US" sz="4800" kern="0" dirty="0">
              <a:solidFill>
                <a:srgbClr val="3BC7E2"/>
              </a:solidFill>
              <a:latin typeface="FontAwesome" pitchFamily="2" charset="0"/>
              <a:cs typeface="Arial" charset="0"/>
            </a:endParaRPr>
          </a:p>
        </p:txBody>
      </p:sp>
      <p:sp>
        <p:nvSpPr>
          <p:cNvPr id="14" name="Freeform 13">
            <a:extLst>
              <a:ext uri="{FF2B5EF4-FFF2-40B4-BE49-F238E27FC236}">
                <a16:creationId xmlns:a16="http://schemas.microsoft.com/office/drawing/2014/main" id="{1B53FFE0-2638-F44A-9CB2-C080A5891E2F}"/>
              </a:ext>
            </a:extLst>
          </p:cNvPr>
          <p:cNvSpPr/>
          <p:nvPr/>
        </p:nvSpPr>
        <p:spPr>
          <a:xfrm>
            <a:off x="8634134" y="1802647"/>
            <a:ext cx="1909236" cy="1909233"/>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accent3"/>
            </a:solidFill>
            <a:prstDash val="sysDot"/>
          </a:ln>
          <a:effectLst/>
        </p:spPr>
        <p:txBody>
          <a:bodyPr lIns="243840" tIns="243840" rIns="210677" bIns="210677" spcCol="953" anchor="ctr"/>
          <a:lstStyle/>
          <a:p>
            <a:pPr algn="ctr" defTabSz="1185274">
              <a:lnSpc>
                <a:spcPct val="90000"/>
              </a:lnSpc>
              <a:spcAft>
                <a:spcPct val="35000"/>
              </a:spcAft>
              <a:defRPr/>
            </a:pPr>
            <a:endParaRPr lang="en-US" sz="4800" kern="0" dirty="0">
              <a:solidFill>
                <a:srgbClr val="2993FF"/>
              </a:solidFill>
              <a:latin typeface="FontAwesome" pitchFamily="2" charset="0"/>
              <a:cs typeface="Arial" charset="0"/>
            </a:endParaRPr>
          </a:p>
        </p:txBody>
      </p:sp>
      <p:sp>
        <p:nvSpPr>
          <p:cNvPr id="15" name="TextBox 22">
            <a:extLst>
              <a:ext uri="{FF2B5EF4-FFF2-40B4-BE49-F238E27FC236}">
                <a16:creationId xmlns:a16="http://schemas.microsoft.com/office/drawing/2014/main" id="{5FE447F7-5269-2C41-AA31-A1D79F238948}"/>
              </a:ext>
            </a:extLst>
          </p:cNvPr>
          <p:cNvSpPr txBox="1">
            <a:spLocks noChangeArrowheads="1"/>
          </p:cNvSpPr>
          <p:nvPr/>
        </p:nvSpPr>
        <p:spPr bwMode="auto">
          <a:xfrm>
            <a:off x="609600" y="1414095"/>
            <a:ext cx="25759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030288">
              <a:defRPr>
                <a:solidFill>
                  <a:schemeClr val="tx1"/>
                </a:solidFill>
                <a:latin typeface="Calibri" panose="020F0502020204030204" pitchFamily="34" charset="0"/>
                <a:cs typeface="Arial" panose="020B0604020202020204" pitchFamily="34" charset="0"/>
              </a:defRPr>
            </a:lvl1pPr>
            <a:lvl2pPr marL="742950" indent="-285750" defTabSz="1030288">
              <a:defRPr>
                <a:solidFill>
                  <a:schemeClr val="tx1"/>
                </a:solidFill>
                <a:latin typeface="Calibri" panose="020F0502020204030204" pitchFamily="34" charset="0"/>
                <a:cs typeface="Arial" panose="020B0604020202020204" pitchFamily="34" charset="0"/>
              </a:defRPr>
            </a:lvl2pPr>
            <a:lvl3pPr marL="1143000" indent="-228600" defTabSz="1030288">
              <a:defRPr>
                <a:solidFill>
                  <a:schemeClr val="tx1"/>
                </a:solidFill>
                <a:latin typeface="Calibri" panose="020F0502020204030204" pitchFamily="34" charset="0"/>
                <a:cs typeface="Arial" panose="020B0604020202020204" pitchFamily="34" charset="0"/>
              </a:defRPr>
            </a:lvl3pPr>
            <a:lvl4pPr marL="1600200" indent="-228600" defTabSz="1030288">
              <a:defRPr>
                <a:solidFill>
                  <a:schemeClr val="tx1"/>
                </a:solidFill>
                <a:latin typeface="Calibri" panose="020F0502020204030204" pitchFamily="34" charset="0"/>
                <a:cs typeface="Arial" panose="020B0604020202020204" pitchFamily="34" charset="0"/>
              </a:defRPr>
            </a:lvl4pPr>
            <a:lvl5pPr marL="2057400" indent="-228600" defTabSz="1030288">
              <a:defRPr>
                <a:solidFill>
                  <a:schemeClr val="tx1"/>
                </a:solidFill>
                <a:latin typeface="Calibri" panose="020F0502020204030204" pitchFamily="34" charset="0"/>
                <a:cs typeface="Arial" panose="020B0604020202020204" pitchFamily="34" charset="0"/>
              </a:defRPr>
            </a:lvl5pPr>
            <a:lvl6pPr marL="25146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600" b="1" dirty="0">
                <a:solidFill>
                  <a:schemeClr val="accent3"/>
                </a:solidFill>
                <a:latin typeface="Arial" panose="020B0604020202020204" pitchFamily="34" charset="0"/>
              </a:rPr>
              <a:t>120 qualifying payments…</a:t>
            </a:r>
          </a:p>
        </p:txBody>
      </p:sp>
      <p:sp>
        <p:nvSpPr>
          <p:cNvPr id="16" name="TextBox 23">
            <a:extLst>
              <a:ext uri="{FF2B5EF4-FFF2-40B4-BE49-F238E27FC236}">
                <a16:creationId xmlns:a16="http://schemas.microsoft.com/office/drawing/2014/main" id="{FFFA6D7D-3541-114A-812D-8E38E1AFA70D}"/>
              </a:ext>
            </a:extLst>
          </p:cNvPr>
          <p:cNvSpPr txBox="1">
            <a:spLocks noChangeArrowheads="1"/>
          </p:cNvSpPr>
          <p:nvPr/>
        </p:nvSpPr>
        <p:spPr bwMode="auto">
          <a:xfrm>
            <a:off x="3764710" y="1416149"/>
            <a:ext cx="41507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1030288">
              <a:defRPr>
                <a:solidFill>
                  <a:schemeClr val="tx1"/>
                </a:solidFill>
                <a:latin typeface="Calibri" panose="020F0502020204030204" pitchFamily="34" charset="0"/>
                <a:cs typeface="Arial" panose="020B0604020202020204" pitchFamily="34" charset="0"/>
              </a:defRPr>
            </a:lvl1pPr>
            <a:lvl2pPr marL="742950" indent="-285750" defTabSz="1030288">
              <a:defRPr>
                <a:solidFill>
                  <a:schemeClr val="tx1"/>
                </a:solidFill>
                <a:latin typeface="Calibri" panose="020F0502020204030204" pitchFamily="34" charset="0"/>
                <a:cs typeface="Arial" panose="020B0604020202020204" pitchFamily="34" charset="0"/>
              </a:defRPr>
            </a:lvl2pPr>
            <a:lvl3pPr marL="1143000" indent="-228600" defTabSz="1030288">
              <a:defRPr>
                <a:solidFill>
                  <a:schemeClr val="tx1"/>
                </a:solidFill>
                <a:latin typeface="Calibri" panose="020F0502020204030204" pitchFamily="34" charset="0"/>
                <a:cs typeface="Arial" panose="020B0604020202020204" pitchFamily="34" charset="0"/>
              </a:defRPr>
            </a:lvl3pPr>
            <a:lvl4pPr marL="1600200" indent="-228600" defTabSz="1030288">
              <a:defRPr>
                <a:solidFill>
                  <a:schemeClr val="tx1"/>
                </a:solidFill>
                <a:latin typeface="Calibri" panose="020F0502020204030204" pitchFamily="34" charset="0"/>
                <a:cs typeface="Arial" panose="020B0604020202020204" pitchFamily="34" charset="0"/>
              </a:defRPr>
            </a:lvl4pPr>
            <a:lvl5pPr marL="2057400" indent="-228600" defTabSz="1030288">
              <a:defRPr>
                <a:solidFill>
                  <a:schemeClr val="tx1"/>
                </a:solidFill>
                <a:latin typeface="Calibri" panose="020F0502020204030204" pitchFamily="34" charset="0"/>
                <a:cs typeface="Arial" panose="020B0604020202020204" pitchFamily="34" charset="0"/>
              </a:defRPr>
            </a:lvl5pPr>
            <a:lvl6pPr marL="25146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600" b="1" dirty="0">
                <a:solidFill>
                  <a:schemeClr val="accent2"/>
                </a:solidFill>
                <a:latin typeface="Arial" panose="020B0604020202020204" pitchFamily="34" charset="0"/>
              </a:rPr>
              <a:t>While working for a qualifying employer</a:t>
            </a:r>
          </a:p>
        </p:txBody>
      </p:sp>
      <p:sp>
        <p:nvSpPr>
          <p:cNvPr id="18" name="TextBox 25">
            <a:extLst>
              <a:ext uri="{FF2B5EF4-FFF2-40B4-BE49-F238E27FC236}">
                <a16:creationId xmlns:a16="http://schemas.microsoft.com/office/drawing/2014/main" id="{CF358FC8-E6C8-E646-B610-BD98F447C3EF}"/>
              </a:ext>
            </a:extLst>
          </p:cNvPr>
          <p:cNvSpPr txBox="1">
            <a:spLocks noChangeArrowheads="1"/>
          </p:cNvSpPr>
          <p:nvPr/>
        </p:nvSpPr>
        <p:spPr bwMode="auto">
          <a:xfrm>
            <a:off x="2978151" y="6276078"/>
            <a:ext cx="22013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030288">
              <a:defRPr>
                <a:solidFill>
                  <a:schemeClr val="tx1"/>
                </a:solidFill>
                <a:latin typeface="Calibri" panose="020F0502020204030204" pitchFamily="34" charset="0"/>
                <a:cs typeface="Arial" panose="020B0604020202020204" pitchFamily="34" charset="0"/>
              </a:defRPr>
            </a:lvl1pPr>
            <a:lvl2pPr marL="742950" indent="-285750" defTabSz="1030288">
              <a:defRPr>
                <a:solidFill>
                  <a:schemeClr val="tx1"/>
                </a:solidFill>
                <a:latin typeface="Calibri" panose="020F0502020204030204" pitchFamily="34" charset="0"/>
                <a:cs typeface="Arial" panose="020B0604020202020204" pitchFamily="34" charset="0"/>
              </a:defRPr>
            </a:lvl2pPr>
            <a:lvl3pPr marL="1143000" indent="-228600" defTabSz="1030288">
              <a:defRPr>
                <a:solidFill>
                  <a:schemeClr val="tx1"/>
                </a:solidFill>
                <a:latin typeface="Calibri" panose="020F0502020204030204" pitchFamily="34" charset="0"/>
                <a:cs typeface="Arial" panose="020B0604020202020204" pitchFamily="34" charset="0"/>
              </a:defRPr>
            </a:lvl3pPr>
            <a:lvl4pPr marL="1600200" indent="-228600" defTabSz="1030288">
              <a:defRPr>
                <a:solidFill>
                  <a:schemeClr val="tx1"/>
                </a:solidFill>
                <a:latin typeface="Calibri" panose="020F0502020204030204" pitchFamily="34" charset="0"/>
                <a:cs typeface="Arial" panose="020B0604020202020204" pitchFamily="34" charset="0"/>
              </a:defRPr>
            </a:lvl4pPr>
            <a:lvl5pPr marL="2057400" indent="-228600" defTabSz="1030288">
              <a:defRPr>
                <a:solidFill>
                  <a:schemeClr val="tx1"/>
                </a:solidFill>
                <a:latin typeface="Calibri" panose="020F0502020204030204" pitchFamily="34" charset="0"/>
                <a:cs typeface="Arial" panose="020B0604020202020204" pitchFamily="34" charset="0"/>
              </a:defRPr>
            </a:lvl5pPr>
            <a:lvl6pPr marL="25146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600" b="1" dirty="0">
                <a:solidFill>
                  <a:schemeClr val="accent1"/>
                </a:solidFill>
                <a:latin typeface="Arial" panose="020B0604020202020204" pitchFamily="34" charset="0"/>
              </a:rPr>
              <a:t>…on Direct Loans…</a:t>
            </a:r>
          </a:p>
        </p:txBody>
      </p:sp>
      <p:sp>
        <p:nvSpPr>
          <p:cNvPr id="19" name="TextBox 26">
            <a:extLst>
              <a:ext uri="{FF2B5EF4-FFF2-40B4-BE49-F238E27FC236}">
                <a16:creationId xmlns:a16="http://schemas.microsoft.com/office/drawing/2014/main" id="{B88C819D-1543-6645-83D7-886AC9B524ED}"/>
              </a:ext>
            </a:extLst>
          </p:cNvPr>
          <p:cNvSpPr txBox="1">
            <a:spLocks noChangeArrowheads="1"/>
          </p:cNvSpPr>
          <p:nvPr/>
        </p:nvSpPr>
        <p:spPr bwMode="auto">
          <a:xfrm>
            <a:off x="5949951" y="6276078"/>
            <a:ext cx="44111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030288">
              <a:defRPr>
                <a:solidFill>
                  <a:schemeClr val="tx1"/>
                </a:solidFill>
                <a:latin typeface="Calibri" panose="020F0502020204030204" pitchFamily="34" charset="0"/>
                <a:cs typeface="Arial" panose="020B0604020202020204" pitchFamily="34" charset="0"/>
              </a:defRPr>
            </a:lvl1pPr>
            <a:lvl2pPr marL="742950" indent="-285750" defTabSz="1030288">
              <a:defRPr>
                <a:solidFill>
                  <a:schemeClr val="tx1"/>
                </a:solidFill>
                <a:latin typeface="Calibri" panose="020F0502020204030204" pitchFamily="34" charset="0"/>
                <a:cs typeface="Arial" panose="020B0604020202020204" pitchFamily="34" charset="0"/>
              </a:defRPr>
            </a:lvl2pPr>
            <a:lvl3pPr marL="1143000" indent="-228600" defTabSz="1030288">
              <a:defRPr>
                <a:solidFill>
                  <a:schemeClr val="tx1"/>
                </a:solidFill>
                <a:latin typeface="Calibri" panose="020F0502020204030204" pitchFamily="34" charset="0"/>
                <a:cs typeface="Arial" panose="020B0604020202020204" pitchFamily="34" charset="0"/>
              </a:defRPr>
            </a:lvl3pPr>
            <a:lvl4pPr marL="1600200" indent="-228600" defTabSz="1030288">
              <a:defRPr>
                <a:solidFill>
                  <a:schemeClr val="tx1"/>
                </a:solidFill>
                <a:latin typeface="Calibri" panose="020F0502020204030204" pitchFamily="34" charset="0"/>
                <a:cs typeface="Arial" panose="020B0604020202020204" pitchFamily="34" charset="0"/>
              </a:defRPr>
            </a:lvl4pPr>
            <a:lvl5pPr marL="2057400" indent="-228600" defTabSz="1030288">
              <a:defRPr>
                <a:solidFill>
                  <a:schemeClr val="tx1"/>
                </a:solidFill>
                <a:latin typeface="Calibri" panose="020F0502020204030204" pitchFamily="34" charset="0"/>
                <a:cs typeface="Arial" panose="020B0604020202020204" pitchFamily="34" charset="0"/>
              </a:defRPr>
            </a:lvl5pPr>
            <a:lvl6pPr marL="25146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600" b="1" dirty="0">
                <a:solidFill>
                  <a:schemeClr val="accent4"/>
                </a:solidFill>
                <a:latin typeface="Arial" panose="020B0604020202020204" pitchFamily="34" charset="0"/>
              </a:rPr>
              <a:t>…when applying for and receiving PSLF</a:t>
            </a:r>
          </a:p>
        </p:txBody>
      </p:sp>
      <p:sp>
        <p:nvSpPr>
          <p:cNvPr id="20" name="TextBox 36">
            <a:extLst>
              <a:ext uri="{FF2B5EF4-FFF2-40B4-BE49-F238E27FC236}">
                <a16:creationId xmlns:a16="http://schemas.microsoft.com/office/drawing/2014/main" id="{65DF9145-55C8-9844-8965-5275FA760693}"/>
              </a:ext>
            </a:extLst>
          </p:cNvPr>
          <p:cNvSpPr txBox="1">
            <a:spLocks noChangeArrowheads="1"/>
          </p:cNvSpPr>
          <p:nvPr/>
        </p:nvSpPr>
        <p:spPr bwMode="auto">
          <a:xfrm>
            <a:off x="10361084" y="3490875"/>
            <a:ext cx="125792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1030288">
              <a:defRPr>
                <a:solidFill>
                  <a:schemeClr val="tx1"/>
                </a:solidFill>
                <a:latin typeface="Calibri" panose="020F0502020204030204" pitchFamily="34" charset="0"/>
                <a:cs typeface="Arial" panose="020B0604020202020204" pitchFamily="34" charset="0"/>
              </a:defRPr>
            </a:lvl1pPr>
            <a:lvl2pPr marL="742950" indent="-285750" defTabSz="1030288">
              <a:defRPr>
                <a:solidFill>
                  <a:schemeClr val="tx1"/>
                </a:solidFill>
                <a:latin typeface="Calibri" panose="020F0502020204030204" pitchFamily="34" charset="0"/>
                <a:cs typeface="Arial" panose="020B0604020202020204" pitchFamily="34" charset="0"/>
              </a:defRPr>
            </a:lvl2pPr>
            <a:lvl3pPr marL="1143000" indent="-228600" defTabSz="1030288">
              <a:defRPr>
                <a:solidFill>
                  <a:schemeClr val="tx1"/>
                </a:solidFill>
                <a:latin typeface="Calibri" panose="020F0502020204030204" pitchFamily="34" charset="0"/>
                <a:cs typeface="Arial" panose="020B0604020202020204" pitchFamily="34" charset="0"/>
              </a:defRPr>
            </a:lvl3pPr>
            <a:lvl4pPr marL="1600200" indent="-228600" defTabSz="1030288">
              <a:defRPr>
                <a:solidFill>
                  <a:schemeClr val="tx1"/>
                </a:solidFill>
                <a:latin typeface="Calibri" panose="020F0502020204030204" pitchFamily="34" charset="0"/>
                <a:cs typeface="Arial" panose="020B0604020202020204" pitchFamily="34" charset="0"/>
              </a:defRPr>
            </a:lvl4pPr>
            <a:lvl5pPr marL="2057400" indent="-228600" defTabSz="1030288">
              <a:defRPr>
                <a:solidFill>
                  <a:schemeClr val="tx1"/>
                </a:solidFill>
                <a:latin typeface="Calibri" panose="020F0502020204030204" pitchFamily="34" charset="0"/>
                <a:cs typeface="Arial" panose="020B0604020202020204" pitchFamily="34" charset="0"/>
              </a:defRPr>
            </a:lvl5pPr>
            <a:lvl6pPr marL="25146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600" b="1" i="1" dirty="0">
                <a:solidFill>
                  <a:schemeClr val="tx2"/>
                </a:solidFill>
                <a:latin typeface="Arial" panose="020B0604020202020204" pitchFamily="34" charset="0"/>
              </a:rPr>
              <a:t>Forgiven amount is </a:t>
            </a:r>
            <a:r>
              <a:rPr lang="en-US" altLang="en-US" sz="1600" b="1" i="1" u="sng" dirty="0">
                <a:solidFill>
                  <a:schemeClr val="tx2"/>
                </a:solidFill>
                <a:latin typeface="Arial" panose="020B0604020202020204" pitchFamily="34" charset="0"/>
              </a:rPr>
              <a:t>not</a:t>
            </a:r>
            <a:r>
              <a:rPr lang="en-US" altLang="en-US" sz="1600" b="1" i="1" dirty="0">
                <a:solidFill>
                  <a:schemeClr val="tx2"/>
                </a:solidFill>
                <a:latin typeface="Arial" panose="020B0604020202020204" pitchFamily="34" charset="0"/>
              </a:rPr>
              <a:t> taxable income</a:t>
            </a:r>
          </a:p>
        </p:txBody>
      </p:sp>
      <p:pic>
        <p:nvPicPr>
          <p:cNvPr id="21" name="Graphic 20">
            <a:extLst>
              <a:ext uri="{FF2B5EF4-FFF2-40B4-BE49-F238E27FC236}">
                <a16:creationId xmlns:a16="http://schemas.microsoft.com/office/drawing/2014/main" id="{20AE398E-F349-1D41-8072-D7C19CBC9B8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48052" y="2316563"/>
            <a:ext cx="881399" cy="881399"/>
          </a:xfrm>
          <a:prstGeom prst="rect">
            <a:avLst/>
          </a:prstGeom>
        </p:spPr>
      </p:pic>
      <p:pic>
        <p:nvPicPr>
          <p:cNvPr id="22" name="Graphic 21">
            <a:extLst>
              <a:ext uri="{FF2B5EF4-FFF2-40B4-BE49-F238E27FC236}">
                <a16:creationId xmlns:a16="http://schemas.microsoft.com/office/drawing/2014/main" id="{BA57BD3A-EE70-4D4C-BC1A-DB84AEBF301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56867" y="2581017"/>
            <a:ext cx="819033" cy="819033"/>
          </a:xfrm>
          <a:prstGeom prst="rect">
            <a:avLst/>
          </a:prstGeom>
        </p:spPr>
      </p:pic>
      <p:pic>
        <p:nvPicPr>
          <p:cNvPr id="23" name="Graphic 22">
            <a:extLst>
              <a:ext uri="{FF2B5EF4-FFF2-40B4-BE49-F238E27FC236}">
                <a16:creationId xmlns:a16="http://schemas.microsoft.com/office/drawing/2014/main" id="{181FA0E1-1F1C-3240-8577-0598AC7C612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377859" y="4475760"/>
            <a:ext cx="1018797" cy="819033"/>
          </a:xfrm>
          <a:prstGeom prst="rect">
            <a:avLst/>
          </a:prstGeom>
        </p:spPr>
      </p:pic>
      <p:pic>
        <p:nvPicPr>
          <p:cNvPr id="25" name="Graphic 24">
            <a:extLst>
              <a:ext uri="{FF2B5EF4-FFF2-40B4-BE49-F238E27FC236}">
                <a16:creationId xmlns:a16="http://schemas.microsoft.com/office/drawing/2014/main" id="{5DFA6F44-7B80-B544-967E-DB553A143F9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294967" y="2675887"/>
            <a:ext cx="1090270" cy="667512"/>
          </a:xfrm>
          <a:prstGeom prst="rect">
            <a:avLst/>
          </a:prstGeom>
        </p:spPr>
      </p:pic>
      <p:pic>
        <p:nvPicPr>
          <p:cNvPr id="26" name="Graphic 25">
            <a:extLst>
              <a:ext uri="{FF2B5EF4-FFF2-40B4-BE49-F238E27FC236}">
                <a16:creationId xmlns:a16="http://schemas.microsoft.com/office/drawing/2014/main" id="{032E344C-9320-E84A-904E-469DFC71EDBD}"/>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361825" y="4524798"/>
            <a:ext cx="819033" cy="819033"/>
          </a:xfrm>
          <a:prstGeom prst="rect">
            <a:avLst/>
          </a:prstGeom>
        </p:spPr>
      </p:pic>
    </p:spTree>
    <p:extLst>
      <p:ext uri="{BB962C8B-B14F-4D97-AF65-F5344CB8AC3E}">
        <p14:creationId xmlns:p14="http://schemas.microsoft.com/office/powerpoint/2010/main" val="1845616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302260">
              <a:lnSpc>
                <a:spcPct val="100000"/>
              </a:lnSpc>
              <a:spcBef>
                <a:spcPts val="100"/>
              </a:spcBef>
            </a:pPr>
            <a:r>
              <a:rPr dirty="0"/>
              <a:t>PSLF</a:t>
            </a:r>
            <a:r>
              <a:rPr spc="155" dirty="0"/>
              <a:t> </a:t>
            </a:r>
            <a:r>
              <a:rPr dirty="0"/>
              <a:t>INFORMATION</a:t>
            </a:r>
            <a:r>
              <a:rPr spc="35" dirty="0"/>
              <a:t> </a:t>
            </a:r>
            <a:r>
              <a:rPr dirty="0"/>
              <a:t>AND</a:t>
            </a:r>
            <a:r>
              <a:rPr spc="175" dirty="0"/>
              <a:t> </a:t>
            </a:r>
            <a:r>
              <a:rPr spc="-10" dirty="0"/>
              <a:t>RESOURCES</a:t>
            </a:r>
          </a:p>
        </p:txBody>
      </p:sp>
      <p:sp>
        <p:nvSpPr>
          <p:cNvPr id="3" name="object 3"/>
          <p:cNvSpPr txBox="1"/>
          <p:nvPr/>
        </p:nvSpPr>
        <p:spPr>
          <a:xfrm>
            <a:off x="1530350" y="2238184"/>
            <a:ext cx="3512185"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0" cap="none" spc="-10" normalizeH="0" baseline="0" noProof="0" dirty="0">
                <a:ln>
                  <a:noFill/>
                </a:ln>
                <a:solidFill>
                  <a:srgbClr val="181817"/>
                </a:solidFill>
                <a:effectLst/>
                <a:uLnTx/>
                <a:uFillTx/>
                <a:latin typeface="Cambria"/>
                <a:ea typeface="+mn-ea"/>
                <a:cs typeface="Cambria"/>
              </a:rPr>
              <a:t>StudentAid.gov/pslfwaiver</a:t>
            </a:r>
            <a:endParaRPr kumimoji="0" sz="2400" b="0" i="0" u="none" strike="noStrike" kern="0" cap="none" spc="0" normalizeH="0" baseline="0" noProof="0">
              <a:ln>
                <a:noFill/>
              </a:ln>
              <a:solidFill>
                <a:sysClr val="windowText" lastClr="000000"/>
              </a:solidFill>
              <a:effectLst/>
              <a:uLnTx/>
              <a:uFillTx/>
              <a:latin typeface="Cambria"/>
              <a:ea typeface="+mn-ea"/>
              <a:cs typeface="Cambria"/>
            </a:endParaRPr>
          </a:p>
        </p:txBody>
      </p:sp>
      <p:sp>
        <p:nvSpPr>
          <p:cNvPr id="4" name="object 4"/>
          <p:cNvSpPr txBox="1"/>
          <p:nvPr/>
        </p:nvSpPr>
        <p:spPr>
          <a:xfrm>
            <a:off x="1682750" y="1666811"/>
            <a:ext cx="2385060" cy="3384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50" b="1" i="0" u="none" strike="noStrike" kern="0" cap="none" spc="0" normalizeH="0" baseline="0" noProof="0" dirty="0">
                <a:ln>
                  <a:noFill/>
                </a:ln>
                <a:solidFill>
                  <a:srgbClr val="2179A7"/>
                </a:solidFill>
                <a:effectLst/>
                <a:uLnTx/>
                <a:uFillTx/>
                <a:latin typeface="Arial Narrow"/>
                <a:ea typeface="+mn-ea"/>
                <a:cs typeface="Arial Narrow"/>
              </a:rPr>
              <a:t>LIMITED</a:t>
            </a:r>
            <a:r>
              <a:rPr kumimoji="0" sz="2050" b="1" i="0" u="none" strike="noStrike" kern="0" cap="none" spc="-40" normalizeH="0" baseline="0" noProof="0" dirty="0">
                <a:ln>
                  <a:noFill/>
                </a:ln>
                <a:solidFill>
                  <a:srgbClr val="2179A7"/>
                </a:solidFill>
                <a:effectLst/>
                <a:uLnTx/>
                <a:uFillTx/>
                <a:latin typeface="Arial Narrow"/>
                <a:ea typeface="+mn-ea"/>
                <a:cs typeface="Arial Narrow"/>
              </a:rPr>
              <a:t> </a:t>
            </a:r>
            <a:r>
              <a:rPr kumimoji="0" sz="2050" b="1" i="0" u="none" strike="noStrike" kern="0" cap="none" spc="0" normalizeH="0" baseline="0" noProof="0" dirty="0">
                <a:ln>
                  <a:noFill/>
                </a:ln>
                <a:solidFill>
                  <a:srgbClr val="2179A7"/>
                </a:solidFill>
                <a:effectLst/>
                <a:uLnTx/>
                <a:uFillTx/>
                <a:latin typeface="Arial Narrow"/>
                <a:ea typeface="+mn-ea"/>
                <a:cs typeface="Arial Narrow"/>
              </a:rPr>
              <a:t>PSLF</a:t>
            </a:r>
            <a:r>
              <a:rPr kumimoji="0" sz="2050" b="1" i="0" u="none" strike="noStrike" kern="0" cap="none" spc="-15" normalizeH="0" baseline="0" noProof="0" dirty="0">
                <a:ln>
                  <a:noFill/>
                </a:ln>
                <a:solidFill>
                  <a:srgbClr val="2179A7"/>
                </a:solidFill>
                <a:effectLst/>
                <a:uLnTx/>
                <a:uFillTx/>
                <a:latin typeface="Arial Narrow"/>
                <a:ea typeface="+mn-ea"/>
                <a:cs typeface="Arial Narrow"/>
              </a:rPr>
              <a:t> </a:t>
            </a:r>
            <a:r>
              <a:rPr kumimoji="0" sz="2050" b="1" i="0" u="none" strike="noStrike" kern="0" cap="none" spc="-10" normalizeH="0" baseline="0" noProof="0" dirty="0">
                <a:ln>
                  <a:noFill/>
                </a:ln>
                <a:solidFill>
                  <a:srgbClr val="2179A7"/>
                </a:solidFill>
                <a:effectLst/>
                <a:uLnTx/>
                <a:uFillTx/>
                <a:latin typeface="Arial Narrow"/>
                <a:ea typeface="+mn-ea"/>
                <a:cs typeface="Arial Narrow"/>
              </a:rPr>
              <a:t>WAIVER</a:t>
            </a:r>
            <a:endParaRPr kumimoji="0" sz="2050" b="0" i="0" u="none" strike="noStrike" kern="0" cap="none" spc="0" normalizeH="0" baseline="0" noProof="0">
              <a:ln>
                <a:noFill/>
              </a:ln>
              <a:solidFill>
                <a:sysClr val="windowText" lastClr="000000"/>
              </a:solidFill>
              <a:effectLst/>
              <a:uLnTx/>
              <a:uFillTx/>
              <a:latin typeface="Arial Narrow"/>
              <a:ea typeface="+mn-ea"/>
              <a:cs typeface="Arial Narrow"/>
            </a:endParaRPr>
          </a:p>
        </p:txBody>
      </p:sp>
      <p:sp>
        <p:nvSpPr>
          <p:cNvPr id="5" name="object 5"/>
          <p:cNvSpPr txBox="1"/>
          <p:nvPr/>
        </p:nvSpPr>
        <p:spPr>
          <a:xfrm>
            <a:off x="7110870" y="2201671"/>
            <a:ext cx="2630805" cy="124396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0" cap="none" spc="-10" normalizeH="0" baseline="0" noProof="0" dirty="0">
                <a:ln>
                  <a:noFill/>
                </a:ln>
                <a:solidFill>
                  <a:srgbClr val="181817"/>
                </a:solidFill>
                <a:effectLst/>
                <a:uLnTx/>
                <a:uFillTx/>
                <a:latin typeface="Cambria"/>
                <a:ea typeface="+mn-ea"/>
                <a:cs typeface="Cambria"/>
              </a:rPr>
              <a:t>StudentAid.gov/pslf</a:t>
            </a:r>
            <a:endParaRPr kumimoji="0" sz="2400" b="0" i="0" u="none" strike="noStrike" kern="0" cap="none" spc="0" normalizeH="0" baseline="0" noProof="0">
              <a:ln>
                <a:noFill/>
              </a:ln>
              <a:solidFill>
                <a:sysClr val="windowText" lastClr="000000"/>
              </a:solidFill>
              <a:effectLst/>
              <a:uLnTx/>
              <a:uFillTx/>
              <a:latin typeface="Cambria"/>
              <a:ea typeface="+mn-ea"/>
              <a:cs typeface="Cambria"/>
            </a:endParaRPr>
          </a:p>
          <a:p>
            <a:pPr marL="12700" marR="649605" lvl="0" indent="0" algn="l" defTabSz="914400" rtl="0" eaLnBrk="1" fontAlgn="auto" latinLnBrk="0" hangingPunct="1">
              <a:lnSpc>
                <a:spcPts val="2210"/>
              </a:lnSpc>
              <a:spcBef>
                <a:spcPts val="2315"/>
              </a:spcBef>
              <a:spcAft>
                <a:spcPts val="0"/>
              </a:spcAft>
              <a:buClrTx/>
              <a:buSzTx/>
              <a:buFontTx/>
              <a:buNone/>
              <a:tabLst/>
              <a:defRPr/>
            </a:pPr>
            <a:r>
              <a:rPr kumimoji="0" sz="2050" b="1" i="0" u="none" strike="noStrike" kern="0" cap="none" spc="-10" normalizeH="0" baseline="0" noProof="0" dirty="0">
                <a:ln>
                  <a:noFill/>
                </a:ln>
                <a:solidFill>
                  <a:srgbClr val="2179A7"/>
                </a:solidFill>
                <a:effectLst/>
                <a:uLnTx/>
                <a:uFillTx/>
                <a:latin typeface="Arial Narrow"/>
                <a:ea typeface="+mn-ea"/>
                <a:cs typeface="Arial Narrow"/>
              </a:rPr>
              <a:t>WHAT</a:t>
            </a:r>
            <a:r>
              <a:rPr kumimoji="0" sz="2050" b="1" i="0" u="none" strike="noStrike" kern="0" cap="none" spc="-55" normalizeH="0" baseline="0" noProof="0" dirty="0">
                <a:ln>
                  <a:noFill/>
                </a:ln>
                <a:solidFill>
                  <a:srgbClr val="2179A7"/>
                </a:solidFill>
                <a:effectLst/>
                <a:uLnTx/>
                <a:uFillTx/>
                <a:latin typeface="Arial Narrow"/>
                <a:ea typeface="+mn-ea"/>
                <a:cs typeface="Arial Narrow"/>
              </a:rPr>
              <a:t> </a:t>
            </a:r>
            <a:r>
              <a:rPr kumimoji="0" sz="2050" b="1" i="0" u="none" strike="noStrike" kern="0" cap="none" spc="0" normalizeH="0" baseline="0" noProof="0" dirty="0">
                <a:ln>
                  <a:noFill/>
                </a:ln>
                <a:solidFill>
                  <a:srgbClr val="2179A7"/>
                </a:solidFill>
                <a:effectLst/>
                <a:uLnTx/>
                <a:uFillTx/>
                <a:latin typeface="Arial Narrow"/>
                <a:ea typeface="+mn-ea"/>
                <a:cs typeface="Arial Narrow"/>
              </a:rPr>
              <a:t>TO</a:t>
            </a:r>
            <a:r>
              <a:rPr kumimoji="0" sz="2050" b="1" i="0" u="none" strike="noStrike" kern="0" cap="none" spc="-50" normalizeH="0" baseline="0" noProof="0" dirty="0">
                <a:ln>
                  <a:noFill/>
                </a:ln>
                <a:solidFill>
                  <a:srgbClr val="2179A7"/>
                </a:solidFill>
                <a:effectLst/>
                <a:uLnTx/>
                <a:uFillTx/>
                <a:latin typeface="Arial Narrow"/>
                <a:ea typeface="+mn-ea"/>
                <a:cs typeface="Arial Narrow"/>
              </a:rPr>
              <a:t> </a:t>
            </a:r>
            <a:r>
              <a:rPr kumimoji="0" sz="2050" b="1" i="0" u="none" strike="noStrike" kern="0" cap="none" spc="0" normalizeH="0" baseline="0" noProof="0" dirty="0">
                <a:ln>
                  <a:noFill/>
                </a:ln>
                <a:solidFill>
                  <a:srgbClr val="2179A7"/>
                </a:solidFill>
                <a:effectLst/>
                <a:uLnTx/>
                <a:uFillTx/>
                <a:latin typeface="Arial Narrow"/>
                <a:ea typeface="+mn-ea"/>
                <a:cs typeface="Arial Narrow"/>
              </a:rPr>
              <a:t>DO</a:t>
            </a:r>
            <a:r>
              <a:rPr kumimoji="0" sz="2050" b="1" i="0" u="none" strike="noStrike" kern="0" cap="none" spc="-50" normalizeH="0" baseline="0" noProof="0" dirty="0">
                <a:ln>
                  <a:noFill/>
                </a:ln>
                <a:solidFill>
                  <a:srgbClr val="2179A7"/>
                </a:solidFill>
                <a:effectLst/>
                <a:uLnTx/>
                <a:uFillTx/>
                <a:latin typeface="Arial Narrow"/>
                <a:ea typeface="+mn-ea"/>
                <a:cs typeface="Arial Narrow"/>
              </a:rPr>
              <a:t> </a:t>
            </a:r>
            <a:r>
              <a:rPr kumimoji="0" sz="2050" b="1" i="0" u="none" strike="noStrike" kern="0" cap="none" spc="-20" normalizeH="0" baseline="0" noProof="0" dirty="0">
                <a:ln>
                  <a:noFill/>
                </a:ln>
                <a:solidFill>
                  <a:srgbClr val="2179A7"/>
                </a:solidFill>
                <a:effectLst/>
                <a:uLnTx/>
                <a:uFillTx/>
                <a:latin typeface="Arial Narrow"/>
                <a:ea typeface="+mn-ea"/>
                <a:cs typeface="Arial Narrow"/>
              </a:rPr>
              <a:t>WITH </a:t>
            </a:r>
            <a:r>
              <a:rPr kumimoji="0" sz="2050" b="1" i="0" u="none" strike="noStrike" kern="0" cap="none" spc="0" normalizeH="0" baseline="0" noProof="0" dirty="0">
                <a:ln>
                  <a:noFill/>
                </a:ln>
                <a:solidFill>
                  <a:srgbClr val="2179A7"/>
                </a:solidFill>
                <a:effectLst/>
                <a:uLnTx/>
                <a:uFillTx/>
                <a:latin typeface="Arial Narrow"/>
                <a:ea typeface="+mn-ea"/>
                <a:cs typeface="Arial Narrow"/>
              </a:rPr>
              <a:t>YOUR</a:t>
            </a:r>
            <a:r>
              <a:rPr kumimoji="0" sz="2050" b="1" i="0" u="none" strike="noStrike" kern="0" cap="none" spc="-15" normalizeH="0" baseline="0" noProof="0" dirty="0">
                <a:ln>
                  <a:noFill/>
                </a:ln>
                <a:solidFill>
                  <a:srgbClr val="2179A7"/>
                </a:solidFill>
                <a:effectLst/>
                <a:uLnTx/>
                <a:uFillTx/>
                <a:latin typeface="Arial Narrow"/>
                <a:ea typeface="+mn-ea"/>
                <a:cs typeface="Arial Narrow"/>
              </a:rPr>
              <a:t> </a:t>
            </a:r>
            <a:r>
              <a:rPr kumimoji="0" sz="2050" b="1" i="0" u="none" strike="noStrike" kern="0" cap="none" spc="0" normalizeH="0" baseline="0" noProof="0" dirty="0">
                <a:ln>
                  <a:noFill/>
                </a:ln>
                <a:solidFill>
                  <a:srgbClr val="2179A7"/>
                </a:solidFill>
                <a:effectLst/>
                <a:uLnTx/>
                <a:uFillTx/>
                <a:latin typeface="Arial Narrow"/>
                <a:ea typeface="+mn-ea"/>
                <a:cs typeface="Arial Narrow"/>
              </a:rPr>
              <a:t>PSLF</a:t>
            </a:r>
            <a:r>
              <a:rPr kumimoji="0" sz="2050" b="1" i="0" u="none" strike="noStrike" kern="0" cap="none" spc="-15" normalizeH="0" baseline="0" noProof="0" dirty="0">
                <a:ln>
                  <a:noFill/>
                </a:ln>
                <a:solidFill>
                  <a:srgbClr val="2179A7"/>
                </a:solidFill>
                <a:effectLst/>
                <a:uLnTx/>
                <a:uFillTx/>
                <a:latin typeface="Arial Narrow"/>
                <a:ea typeface="+mn-ea"/>
                <a:cs typeface="Arial Narrow"/>
              </a:rPr>
              <a:t> </a:t>
            </a:r>
            <a:r>
              <a:rPr kumimoji="0" sz="2050" b="1" i="0" u="none" strike="noStrike" kern="0" cap="none" spc="-20" normalizeH="0" baseline="0" noProof="0" dirty="0">
                <a:ln>
                  <a:noFill/>
                </a:ln>
                <a:solidFill>
                  <a:srgbClr val="2179A7"/>
                </a:solidFill>
                <a:effectLst/>
                <a:uLnTx/>
                <a:uFillTx/>
                <a:latin typeface="Arial Narrow"/>
                <a:ea typeface="+mn-ea"/>
                <a:cs typeface="Arial Narrow"/>
              </a:rPr>
              <a:t>FORM</a:t>
            </a:r>
            <a:endParaRPr kumimoji="0" sz="2050" b="0" i="0" u="none" strike="noStrike" kern="0" cap="none" spc="0" normalizeH="0" baseline="0" noProof="0">
              <a:ln>
                <a:noFill/>
              </a:ln>
              <a:solidFill>
                <a:sysClr val="windowText" lastClr="000000"/>
              </a:solidFill>
              <a:effectLst/>
              <a:uLnTx/>
              <a:uFillTx/>
              <a:latin typeface="Arial Narrow"/>
              <a:ea typeface="+mn-ea"/>
              <a:cs typeface="Arial Narrow"/>
            </a:endParaRPr>
          </a:p>
        </p:txBody>
      </p:sp>
      <p:sp>
        <p:nvSpPr>
          <p:cNvPr id="6" name="object 6"/>
          <p:cNvSpPr txBox="1"/>
          <p:nvPr/>
        </p:nvSpPr>
        <p:spPr>
          <a:xfrm>
            <a:off x="1346201" y="3672458"/>
            <a:ext cx="3242945" cy="3302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000" b="0" i="0" u="none" strike="noStrike" kern="0" cap="none" spc="-10" normalizeH="0" baseline="0" noProof="0" dirty="0">
                <a:ln>
                  <a:noFill/>
                </a:ln>
                <a:solidFill>
                  <a:srgbClr val="181817"/>
                </a:solidFill>
                <a:effectLst/>
                <a:uLnTx/>
                <a:uFillTx/>
                <a:latin typeface="Cambria"/>
                <a:ea typeface="+mn-ea"/>
                <a:cs typeface="Cambria"/>
              </a:rPr>
              <a:t>StudentAid.gov/publicservice</a:t>
            </a:r>
            <a:endParaRPr kumimoji="0" sz="2000" b="0" i="0" u="none" strike="noStrike" kern="0" cap="none" spc="0" normalizeH="0" baseline="0" noProof="0">
              <a:ln>
                <a:noFill/>
              </a:ln>
              <a:solidFill>
                <a:sysClr val="windowText" lastClr="000000"/>
              </a:solidFill>
              <a:effectLst/>
              <a:uLnTx/>
              <a:uFillTx/>
              <a:latin typeface="Cambria"/>
              <a:ea typeface="+mn-ea"/>
              <a:cs typeface="Cambria"/>
            </a:endParaRPr>
          </a:p>
        </p:txBody>
      </p:sp>
      <p:sp>
        <p:nvSpPr>
          <p:cNvPr id="7" name="object 7"/>
          <p:cNvSpPr txBox="1"/>
          <p:nvPr/>
        </p:nvSpPr>
        <p:spPr>
          <a:xfrm>
            <a:off x="1346201" y="3977715"/>
            <a:ext cx="3681729" cy="1619885"/>
          </a:xfrm>
          <a:prstGeom prst="rect">
            <a:avLst/>
          </a:prstGeom>
        </p:spPr>
        <p:txBody>
          <a:bodyPr vert="horz" wrap="square" lIns="0" tIns="169545" rIns="0" bIns="0" rtlCol="0">
            <a:spAutoFit/>
          </a:bodyPr>
          <a:lstStyle/>
          <a:p>
            <a:pPr marL="354965" marR="0" lvl="0" indent="-342900" algn="l" defTabSz="914400" rtl="0" eaLnBrk="1" fontAlgn="auto" latinLnBrk="0" hangingPunct="1">
              <a:lnSpc>
                <a:spcPct val="100000"/>
              </a:lnSpc>
              <a:spcBef>
                <a:spcPts val="1335"/>
              </a:spcBef>
              <a:spcAft>
                <a:spcPts val="0"/>
              </a:spcAft>
              <a:buClr>
                <a:srgbClr val="3DA01B"/>
              </a:buClr>
              <a:buSzTx/>
              <a:buFont typeface="Arial"/>
              <a:buChar char="•"/>
              <a:tabLst>
                <a:tab pos="354965" algn="l"/>
                <a:tab pos="355600" algn="l"/>
              </a:tabLst>
              <a:defRPr/>
            </a:pPr>
            <a:r>
              <a:rPr kumimoji="0" sz="2000" b="0" i="0" u="none" strike="noStrike" kern="0" cap="none" spc="0" normalizeH="0" baseline="0" noProof="0" dirty="0">
                <a:ln>
                  <a:noFill/>
                </a:ln>
                <a:solidFill>
                  <a:srgbClr val="181817"/>
                </a:solidFill>
                <a:effectLst/>
                <a:uLnTx/>
                <a:uFillTx/>
                <a:latin typeface="Cambria"/>
                <a:ea typeface="+mn-ea"/>
                <a:cs typeface="Cambria"/>
              </a:rPr>
              <a:t>Make</a:t>
            </a:r>
            <a:r>
              <a:rPr kumimoji="0" sz="2000" b="0" i="0" u="none" strike="noStrike" kern="0" cap="none" spc="-70" normalizeH="0" baseline="0" noProof="0" dirty="0">
                <a:ln>
                  <a:noFill/>
                </a:ln>
                <a:solidFill>
                  <a:srgbClr val="181817"/>
                </a:solidFill>
                <a:effectLst/>
                <a:uLnTx/>
                <a:uFillTx/>
                <a:latin typeface="Cambria"/>
                <a:ea typeface="+mn-ea"/>
                <a:cs typeface="Cambria"/>
              </a:rPr>
              <a:t> </a:t>
            </a:r>
            <a:r>
              <a:rPr kumimoji="0" sz="2000" b="0" i="0" u="none" strike="noStrike" kern="0" cap="none" spc="0" normalizeH="0" baseline="0" noProof="0" dirty="0">
                <a:ln>
                  <a:noFill/>
                </a:ln>
                <a:solidFill>
                  <a:srgbClr val="181817"/>
                </a:solidFill>
                <a:effectLst/>
                <a:uLnTx/>
                <a:uFillTx/>
                <a:latin typeface="Cambria"/>
                <a:ea typeface="+mn-ea"/>
                <a:cs typeface="Cambria"/>
              </a:rPr>
              <a:t>sure</a:t>
            </a:r>
            <a:r>
              <a:rPr kumimoji="0" sz="2000" b="0" i="0" u="none" strike="noStrike" kern="0" cap="none" spc="-70" normalizeH="0" baseline="0" noProof="0" dirty="0">
                <a:ln>
                  <a:noFill/>
                </a:ln>
                <a:solidFill>
                  <a:srgbClr val="181817"/>
                </a:solidFill>
                <a:effectLst/>
                <a:uLnTx/>
                <a:uFillTx/>
                <a:latin typeface="Cambria"/>
                <a:ea typeface="+mn-ea"/>
                <a:cs typeface="Cambria"/>
              </a:rPr>
              <a:t> </a:t>
            </a:r>
            <a:r>
              <a:rPr kumimoji="0" sz="2000" b="0" i="0" u="none" strike="noStrike" kern="0" cap="none" spc="0" normalizeH="0" baseline="0" noProof="0" dirty="0">
                <a:ln>
                  <a:noFill/>
                </a:ln>
                <a:solidFill>
                  <a:srgbClr val="181817"/>
                </a:solidFill>
                <a:effectLst/>
                <a:uLnTx/>
                <a:uFillTx/>
                <a:latin typeface="Cambria"/>
                <a:ea typeface="+mn-ea"/>
                <a:cs typeface="Cambria"/>
              </a:rPr>
              <a:t>to</a:t>
            </a:r>
            <a:r>
              <a:rPr kumimoji="0" sz="2000" b="0" i="0" u="none" strike="noStrike" kern="0" cap="none" spc="-60" normalizeH="0" baseline="0" noProof="0" dirty="0">
                <a:ln>
                  <a:noFill/>
                </a:ln>
                <a:solidFill>
                  <a:srgbClr val="181817"/>
                </a:solidFill>
                <a:effectLst/>
                <a:uLnTx/>
                <a:uFillTx/>
                <a:latin typeface="Cambria"/>
                <a:ea typeface="+mn-ea"/>
                <a:cs typeface="Cambria"/>
              </a:rPr>
              <a:t> </a:t>
            </a:r>
            <a:r>
              <a:rPr kumimoji="0" sz="2000" b="0" i="0" u="none" strike="noStrike" kern="0" cap="none" spc="-10" normalizeH="0" baseline="0" noProof="0" dirty="0">
                <a:ln>
                  <a:noFill/>
                </a:ln>
                <a:solidFill>
                  <a:srgbClr val="181817"/>
                </a:solidFill>
                <a:effectLst/>
                <a:uLnTx/>
                <a:uFillTx/>
                <a:latin typeface="Cambria"/>
                <a:ea typeface="+mn-ea"/>
                <a:cs typeface="Cambria"/>
              </a:rPr>
              <a:t>review</a:t>
            </a:r>
            <a:r>
              <a:rPr kumimoji="0" sz="2000" b="0" i="0" u="none" strike="noStrike" kern="0" cap="none" spc="-60" normalizeH="0" baseline="0" noProof="0" dirty="0">
                <a:ln>
                  <a:noFill/>
                </a:ln>
                <a:solidFill>
                  <a:srgbClr val="181817"/>
                </a:solidFill>
                <a:effectLst/>
                <a:uLnTx/>
                <a:uFillTx/>
                <a:latin typeface="Cambria"/>
                <a:ea typeface="+mn-ea"/>
                <a:cs typeface="Cambria"/>
              </a:rPr>
              <a:t> </a:t>
            </a:r>
            <a:r>
              <a:rPr kumimoji="0" sz="2000" b="0" i="0" u="none" strike="noStrike" kern="0" cap="none" spc="0" normalizeH="0" baseline="0" noProof="0" dirty="0">
                <a:ln>
                  <a:noFill/>
                </a:ln>
                <a:solidFill>
                  <a:srgbClr val="181817"/>
                </a:solidFill>
                <a:effectLst/>
                <a:uLnTx/>
                <a:uFillTx/>
                <a:latin typeface="Cambria"/>
                <a:ea typeface="+mn-ea"/>
                <a:cs typeface="Cambria"/>
              </a:rPr>
              <a:t>the</a:t>
            </a:r>
            <a:r>
              <a:rPr kumimoji="0" sz="2000" b="0" i="0" u="none" strike="noStrike" kern="0" cap="none" spc="-70" normalizeH="0" baseline="0" noProof="0" dirty="0">
                <a:ln>
                  <a:noFill/>
                </a:ln>
                <a:solidFill>
                  <a:srgbClr val="181817"/>
                </a:solidFill>
                <a:effectLst/>
                <a:uLnTx/>
                <a:uFillTx/>
                <a:latin typeface="Cambria"/>
                <a:ea typeface="+mn-ea"/>
                <a:cs typeface="Cambria"/>
              </a:rPr>
              <a:t> </a:t>
            </a:r>
            <a:r>
              <a:rPr kumimoji="0" sz="2000" b="0" i="0" u="none" strike="noStrike" kern="0" cap="none" spc="-20" normalizeH="0" baseline="0" noProof="0" dirty="0">
                <a:ln>
                  <a:noFill/>
                </a:ln>
                <a:solidFill>
                  <a:srgbClr val="181817"/>
                </a:solidFill>
                <a:effectLst/>
                <a:uLnTx/>
                <a:uFillTx/>
                <a:latin typeface="Cambria"/>
                <a:ea typeface="+mn-ea"/>
                <a:cs typeface="Cambria"/>
              </a:rPr>
              <a:t>FAQs!</a:t>
            </a:r>
            <a:endParaRPr kumimoji="0" sz="2000" b="0" i="0" u="none" strike="noStrike" kern="0" cap="none" spc="0" normalizeH="0" baseline="0" noProof="0">
              <a:ln>
                <a:noFill/>
              </a:ln>
              <a:solidFill>
                <a:sysClr val="windowText" lastClr="000000"/>
              </a:solidFill>
              <a:effectLst/>
              <a:uLnTx/>
              <a:uFillTx/>
              <a:latin typeface="Cambria"/>
              <a:ea typeface="+mn-ea"/>
              <a:cs typeface="Cambria"/>
            </a:endParaRPr>
          </a:p>
          <a:p>
            <a:pPr marL="354965" marR="5080" lvl="0" indent="-342900" algn="l" defTabSz="914400" rtl="0" eaLnBrk="1" fontAlgn="auto" latinLnBrk="0" hangingPunct="1">
              <a:lnSpc>
                <a:spcPct val="110000"/>
              </a:lnSpc>
              <a:spcBef>
                <a:spcPts val="994"/>
              </a:spcBef>
              <a:spcAft>
                <a:spcPts val="0"/>
              </a:spcAft>
              <a:buClr>
                <a:srgbClr val="3DA01B"/>
              </a:buClr>
              <a:buSzTx/>
              <a:buFont typeface="Arial"/>
              <a:buChar char="•"/>
              <a:tabLst>
                <a:tab pos="354965" algn="l"/>
                <a:tab pos="355600" algn="l"/>
              </a:tabLst>
              <a:defRPr/>
            </a:pPr>
            <a:r>
              <a:rPr kumimoji="0" sz="2000" b="0" i="0" u="none" strike="noStrike" kern="0" cap="none" spc="-10" normalizeH="0" baseline="0" noProof="0" dirty="0">
                <a:ln>
                  <a:noFill/>
                </a:ln>
                <a:solidFill>
                  <a:srgbClr val="181817"/>
                </a:solidFill>
                <a:effectLst/>
                <a:uLnTx/>
                <a:uFillTx/>
                <a:latin typeface="Cambria"/>
                <a:ea typeface="+mn-ea"/>
                <a:cs typeface="Cambria"/>
              </a:rPr>
              <a:t>Beginning</a:t>
            </a:r>
            <a:r>
              <a:rPr kumimoji="0" sz="2000" b="0" i="0" u="none" strike="noStrike" kern="0" cap="none" spc="-65" normalizeH="0" baseline="0" noProof="0" dirty="0">
                <a:ln>
                  <a:noFill/>
                </a:ln>
                <a:solidFill>
                  <a:srgbClr val="181817"/>
                </a:solidFill>
                <a:effectLst/>
                <a:uLnTx/>
                <a:uFillTx/>
                <a:latin typeface="Cambria"/>
                <a:ea typeface="+mn-ea"/>
                <a:cs typeface="Cambria"/>
              </a:rPr>
              <a:t> </a:t>
            </a:r>
            <a:r>
              <a:rPr kumimoji="0" sz="2000" b="0" i="0" u="none" strike="noStrike" kern="0" cap="none" spc="0" normalizeH="0" baseline="0" noProof="0" dirty="0">
                <a:ln>
                  <a:noFill/>
                </a:ln>
                <a:solidFill>
                  <a:srgbClr val="181817"/>
                </a:solidFill>
                <a:effectLst/>
                <a:uLnTx/>
                <a:uFillTx/>
                <a:latin typeface="Cambria"/>
                <a:ea typeface="+mn-ea"/>
                <a:cs typeface="Cambria"/>
              </a:rPr>
              <a:t>July</a:t>
            </a:r>
            <a:r>
              <a:rPr kumimoji="0" sz="2000" b="0" i="0" u="none" strike="noStrike" kern="0" cap="none" spc="-45" normalizeH="0" baseline="0" noProof="0" dirty="0">
                <a:ln>
                  <a:noFill/>
                </a:ln>
                <a:solidFill>
                  <a:srgbClr val="181817"/>
                </a:solidFill>
                <a:effectLst/>
                <a:uLnTx/>
                <a:uFillTx/>
                <a:latin typeface="Cambria"/>
                <a:ea typeface="+mn-ea"/>
                <a:cs typeface="Cambria"/>
              </a:rPr>
              <a:t> </a:t>
            </a:r>
            <a:r>
              <a:rPr kumimoji="0" sz="2000" b="0" i="0" u="none" strike="noStrike" kern="0" cap="none" spc="0" normalizeH="0" baseline="0" noProof="0" dirty="0">
                <a:ln>
                  <a:noFill/>
                </a:ln>
                <a:solidFill>
                  <a:srgbClr val="181817"/>
                </a:solidFill>
                <a:effectLst/>
                <a:uLnTx/>
                <a:uFillTx/>
                <a:latin typeface="Cambria"/>
                <a:ea typeface="+mn-ea"/>
                <a:cs typeface="Cambria"/>
              </a:rPr>
              <a:t>1,</a:t>
            </a:r>
            <a:r>
              <a:rPr kumimoji="0" sz="2000" b="0" i="0" u="none" strike="noStrike" kern="0" cap="none" spc="-30" normalizeH="0" baseline="0" noProof="0" dirty="0">
                <a:ln>
                  <a:noFill/>
                </a:ln>
                <a:solidFill>
                  <a:srgbClr val="181817"/>
                </a:solidFill>
                <a:effectLst/>
                <a:uLnTx/>
                <a:uFillTx/>
                <a:latin typeface="Cambria"/>
                <a:ea typeface="+mn-ea"/>
                <a:cs typeface="Cambria"/>
              </a:rPr>
              <a:t> </a:t>
            </a:r>
            <a:r>
              <a:rPr kumimoji="0" sz="2000" b="0" i="0" u="none" strike="noStrike" kern="0" cap="none" spc="0" normalizeH="0" baseline="0" noProof="0" dirty="0">
                <a:ln>
                  <a:noFill/>
                </a:ln>
                <a:solidFill>
                  <a:srgbClr val="181817"/>
                </a:solidFill>
                <a:effectLst/>
                <a:uLnTx/>
                <a:uFillTx/>
                <a:latin typeface="Cambria"/>
                <a:ea typeface="+mn-ea"/>
                <a:cs typeface="Cambria"/>
              </a:rPr>
              <a:t>2022,</a:t>
            </a:r>
            <a:r>
              <a:rPr kumimoji="0" sz="2000" b="0" i="0" u="none" strike="noStrike" kern="0" cap="none" spc="-20" normalizeH="0" baseline="0" noProof="0" dirty="0">
                <a:ln>
                  <a:noFill/>
                </a:ln>
                <a:solidFill>
                  <a:srgbClr val="181817"/>
                </a:solidFill>
                <a:effectLst/>
                <a:uLnTx/>
                <a:uFillTx/>
                <a:latin typeface="Cambria"/>
                <a:ea typeface="+mn-ea"/>
                <a:cs typeface="Cambria"/>
              </a:rPr>
              <a:t> </a:t>
            </a:r>
            <a:r>
              <a:rPr kumimoji="0" sz="2000" b="0" i="0" u="none" strike="noStrike" kern="0" cap="none" spc="0" normalizeH="0" baseline="0" noProof="0" dirty="0">
                <a:ln>
                  <a:noFill/>
                </a:ln>
                <a:solidFill>
                  <a:srgbClr val="181817"/>
                </a:solidFill>
                <a:effectLst/>
                <a:uLnTx/>
                <a:uFillTx/>
                <a:latin typeface="Cambria"/>
                <a:ea typeface="+mn-ea"/>
                <a:cs typeface="Cambria"/>
              </a:rPr>
              <a:t>all</a:t>
            </a:r>
            <a:r>
              <a:rPr kumimoji="0" sz="2000" b="0" i="0" u="none" strike="noStrike" kern="0" cap="none" spc="-55" normalizeH="0" baseline="0" noProof="0" dirty="0">
                <a:ln>
                  <a:noFill/>
                </a:ln>
                <a:solidFill>
                  <a:srgbClr val="181817"/>
                </a:solidFill>
                <a:effectLst/>
                <a:uLnTx/>
                <a:uFillTx/>
                <a:latin typeface="Cambria"/>
                <a:ea typeface="+mn-ea"/>
                <a:cs typeface="Cambria"/>
              </a:rPr>
              <a:t> </a:t>
            </a:r>
            <a:r>
              <a:rPr kumimoji="0" sz="2000" b="0" i="0" u="none" strike="noStrike" kern="0" cap="none" spc="-25" normalizeH="0" baseline="0" noProof="0" dirty="0">
                <a:ln>
                  <a:noFill/>
                </a:ln>
                <a:solidFill>
                  <a:srgbClr val="181817"/>
                </a:solidFill>
                <a:effectLst/>
                <a:uLnTx/>
                <a:uFillTx/>
                <a:latin typeface="Cambria"/>
                <a:ea typeface="+mn-ea"/>
                <a:cs typeface="Cambria"/>
              </a:rPr>
              <a:t>new </a:t>
            </a:r>
            <a:r>
              <a:rPr kumimoji="0" sz="2000" b="0" i="0" u="none" strike="noStrike" kern="0" cap="none" spc="0" normalizeH="0" baseline="0" noProof="0" dirty="0">
                <a:ln>
                  <a:noFill/>
                </a:ln>
                <a:solidFill>
                  <a:srgbClr val="181817"/>
                </a:solidFill>
                <a:effectLst/>
                <a:uLnTx/>
                <a:uFillTx/>
                <a:latin typeface="Cambria"/>
                <a:ea typeface="+mn-ea"/>
                <a:cs typeface="Cambria"/>
              </a:rPr>
              <a:t>PSLF</a:t>
            </a:r>
            <a:r>
              <a:rPr kumimoji="0" sz="2000" b="0" i="0" u="none" strike="noStrike" kern="0" cap="none" spc="-50" normalizeH="0" baseline="0" noProof="0" dirty="0">
                <a:ln>
                  <a:noFill/>
                </a:ln>
                <a:solidFill>
                  <a:srgbClr val="181817"/>
                </a:solidFill>
                <a:effectLst/>
                <a:uLnTx/>
                <a:uFillTx/>
                <a:latin typeface="Cambria"/>
                <a:ea typeface="+mn-ea"/>
                <a:cs typeface="Cambria"/>
              </a:rPr>
              <a:t> </a:t>
            </a:r>
            <a:r>
              <a:rPr kumimoji="0" sz="2000" b="0" i="0" u="none" strike="noStrike" kern="0" cap="none" spc="0" normalizeH="0" baseline="0" noProof="0" dirty="0">
                <a:ln>
                  <a:noFill/>
                </a:ln>
                <a:solidFill>
                  <a:srgbClr val="181817"/>
                </a:solidFill>
                <a:effectLst/>
                <a:uLnTx/>
                <a:uFillTx/>
                <a:latin typeface="Cambria"/>
                <a:ea typeface="+mn-ea"/>
                <a:cs typeface="Cambria"/>
              </a:rPr>
              <a:t>form</a:t>
            </a:r>
            <a:r>
              <a:rPr kumimoji="0" sz="2000" b="0" i="0" u="none" strike="noStrike" kern="0" cap="none" spc="-50" normalizeH="0" baseline="0" noProof="0" dirty="0">
                <a:ln>
                  <a:noFill/>
                </a:ln>
                <a:solidFill>
                  <a:srgbClr val="181817"/>
                </a:solidFill>
                <a:effectLst/>
                <a:uLnTx/>
                <a:uFillTx/>
                <a:latin typeface="Cambria"/>
                <a:ea typeface="+mn-ea"/>
                <a:cs typeface="Cambria"/>
              </a:rPr>
              <a:t> </a:t>
            </a:r>
            <a:r>
              <a:rPr kumimoji="0" sz="2000" b="0" i="0" u="none" strike="noStrike" kern="0" cap="none" spc="-10" normalizeH="0" baseline="0" noProof="0" dirty="0">
                <a:ln>
                  <a:noFill/>
                </a:ln>
                <a:solidFill>
                  <a:srgbClr val="181817"/>
                </a:solidFill>
                <a:effectLst/>
                <a:uLnTx/>
                <a:uFillTx/>
                <a:latin typeface="Cambria"/>
                <a:ea typeface="+mn-ea"/>
                <a:cs typeface="Cambria"/>
              </a:rPr>
              <a:t>submissions</a:t>
            </a:r>
            <a:r>
              <a:rPr kumimoji="0" sz="2000" b="0" i="0" u="none" strike="noStrike" kern="0" cap="none" spc="-45" normalizeH="0" baseline="0" noProof="0" dirty="0">
                <a:ln>
                  <a:noFill/>
                </a:ln>
                <a:solidFill>
                  <a:srgbClr val="181817"/>
                </a:solidFill>
                <a:effectLst/>
                <a:uLnTx/>
                <a:uFillTx/>
                <a:latin typeface="Cambria"/>
                <a:ea typeface="+mn-ea"/>
                <a:cs typeface="Cambria"/>
              </a:rPr>
              <a:t> </a:t>
            </a:r>
            <a:r>
              <a:rPr kumimoji="0" sz="2000" b="0" i="0" u="none" strike="noStrike" kern="0" cap="none" spc="0" normalizeH="0" baseline="0" noProof="0" dirty="0">
                <a:ln>
                  <a:noFill/>
                </a:ln>
                <a:solidFill>
                  <a:srgbClr val="181817"/>
                </a:solidFill>
                <a:effectLst/>
                <a:uLnTx/>
                <a:uFillTx/>
                <a:latin typeface="Cambria"/>
                <a:ea typeface="+mn-ea"/>
                <a:cs typeface="Cambria"/>
              </a:rPr>
              <a:t>go</a:t>
            </a:r>
            <a:r>
              <a:rPr kumimoji="0" sz="2000" b="0" i="0" u="none" strike="noStrike" kern="0" cap="none" spc="-45" normalizeH="0" baseline="0" noProof="0" dirty="0">
                <a:ln>
                  <a:noFill/>
                </a:ln>
                <a:solidFill>
                  <a:srgbClr val="181817"/>
                </a:solidFill>
                <a:effectLst/>
                <a:uLnTx/>
                <a:uFillTx/>
                <a:latin typeface="Cambria"/>
                <a:ea typeface="+mn-ea"/>
                <a:cs typeface="Cambria"/>
              </a:rPr>
              <a:t> </a:t>
            </a:r>
            <a:r>
              <a:rPr kumimoji="0" sz="2000" b="0" i="0" u="none" strike="noStrike" kern="0" cap="none" spc="-25" normalizeH="0" baseline="0" noProof="0" dirty="0">
                <a:ln>
                  <a:noFill/>
                </a:ln>
                <a:solidFill>
                  <a:srgbClr val="181817"/>
                </a:solidFill>
                <a:effectLst/>
                <a:uLnTx/>
                <a:uFillTx/>
                <a:latin typeface="Cambria"/>
                <a:ea typeface="+mn-ea"/>
                <a:cs typeface="Cambria"/>
              </a:rPr>
              <a:t>to </a:t>
            </a:r>
            <a:r>
              <a:rPr kumimoji="0" sz="2000" b="0" i="0" u="none" strike="noStrike" kern="0" cap="none" spc="-10" normalizeH="0" baseline="0" noProof="0" dirty="0">
                <a:ln>
                  <a:noFill/>
                </a:ln>
                <a:solidFill>
                  <a:srgbClr val="181817"/>
                </a:solidFill>
                <a:effectLst/>
                <a:uLnTx/>
                <a:uFillTx/>
                <a:latin typeface="Cambria"/>
                <a:ea typeface="+mn-ea"/>
                <a:cs typeface="Cambria"/>
              </a:rPr>
              <a:t>MOHELA.</a:t>
            </a:r>
            <a:endParaRPr kumimoji="0" sz="2000" b="0" i="0" u="none" strike="noStrike" kern="0" cap="none" spc="0" normalizeH="0" baseline="0" noProof="0">
              <a:ln>
                <a:noFill/>
              </a:ln>
              <a:solidFill>
                <a:sysClr val="windowText" lastClr="000000"/>
              </a:solidFill>
              <a:effectLst/>
              <a:uLnTx/>
              <a:uFillTx/>
              <a:latin typeface="Cambria"/>
              <a:ea typeface="+mn-ea"/>
              <a:cs typeface="Cambria"/>
            </a:endParaRPr>
          </a:p>
        </p:txBody>
      </p:sp>
      <p:sp>
        <p:nvSpPr>
          <p:cNvPr id="8" name="object 8"/>
          <p:cNvSpPr txBox="1"/>
          <p:nvPr/>
        </p:nvSpPr>
        <p:spPr>
          <a:xfrm>
            <a:off x="1660525" y="3076511"/>
            <a:ext cx="3220085" cy="3384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50" b="1" i="0" u="none" strike="noStrike" kern="0" cap="none" spc="0" normalizeH="0" baseline="0" noProof="0" dirty="0">
                <a:ln>
                  <a:noFill/>
                </a:ln>
                <a:solidFill>
                  <a:srgbClr val="2179A7"/>
                </a:solidFill>
                <a:effectLst/>
                <a:uLnTx/>
                <a:uFillTx/>
                <a:latin typeface="Arial Narrow"/>
                <a:ea typeface="+mn-ea"/>
                <a:cs typeface="Arial Narrow"/>
              </a:rPr>
              <a:t>GENERAL</a:t>
            </a:r>
            <a:r>
              <a:rPr kumimoji="0" sz="2050" b="1" i="0" u="none" strike="noStrike" kern="0" cap="none" spc="-50" normalizeH="0" baseline="0" noProof="0" dirty="0">
                <a:ln>
                  <a:noFill/>
                </a:ln>
                <a:solidFill>
                  <a:srgbClr val="2179A7"/>
                </a:solidFill>
                <a:effectLst/>
                <a:uLnTx/>
                <a:uFillTx/>
                <a:latin typeface="Arial Narrow"/>
                <a:ea typeface="+mn-ea"/>
                <a:cs typeface="Arial Narrow"/>
              </a:rPr>
              <a:t> </a:t>
            </a:r>
            <a:r>
              <a:rPr kumimoji="0" sz="2050" b="1" i="0" u="none" strike="noStrike" kern="0" cap="none" spc="0" normalizeH="0" baseline="0" noProof="0" dirty="0">
                <a:ln>
                  <a:noFill/>
                </a:ln>
                <a:solidFill>
                  <a:srgbClr val="2179A7"/>
                </a:solidFill>
                <a:effectLst/>
                <a:uLnTx/>
                <a:uFillTx/>
                <a:latin typeface="Arial Narrow"/>
                <a:ea typeface="+mn-ea"/>
                <a:cs typeface="Arial Narrow"/>
              </a:rPr>
              <a:t>PSLF</a:t>
            </a:r>
            <a:r>
              <a:rPr kumimoji="0" sz="2050" b="1" i="0" u="none" strike="noStrike" kern="0" cap="none" spc="-25" normalizeH="0" baseline="0" noProof="0" dirty="0">
                <a:ln>
                  <a:noFill/>
                </a:ln>
                <a:solidFill>
                  <a:srgbClr val="2179A7"/>
                </a:solidFill>
                <a:effectLst/>
                <a:uLnTx/>
                <a:uFillTx/>
                <a:latin typeface="Arial Narrow"/>
                <a:ea typeface="+mn-ea"/>
                <a:cs typeface="Arial Narrow"/>
              </a:rPr>
              <a:t> </a:t>
            </a:r>
            <a:r>
              <a:rPr kumimoji="0" sz="2050" b="1" i="0" u="none" strike="noStrike" kern="0" cap="none" spc="-10" normalizeH="0" baseline="0" noProof="0" dirty="0">
                <a:ln>
                  <a:noFill/>
                </a:ln>
                <a:solidFill>
                  <a:srgbClr val="2179A7"/>
                </a:solidFill>
                <a:effectLst/>
                <a:uLnTx/>
                <a:uFillTx/>
                <a:latin typeface="Arial Narrow"/>
                <a:ea typeface="+mn-ea"/>
                <a:cs typeface="Arial Narrow"/>
              </a:rPr>
              <a:t>INFORMATION</a:t>
            </a:r>
            <a:endParaRPr kumimoji="0" sz="2050" b="0" i="0" u="none" strike="noStrike" kern="0" cap="none" spc="0" normalizeH="0" baseline="0" noProof="0">
              <a:ln>
                <a:noFill/>
              </a:ln>
              <a:solidFill>
                <a:sysClr val="windowText" lastClr="000000"/>
              </a:solidFill>
              <a:effectLst/>
              <a:uLnTx/>
              <a:uFillTx/>
              <a:latin typeface="Arial Narrow"/>
              <a:ea typeface="+mn-ea"/>
              <a:cs typeface="Arial Narrow"/>
            </a:endParaRPr>
          </a:p>
        </p:txBody>
      </p:sp>
      <p:sp>
        <p:nvSpPr>
          <p:cNvPr id="9" name="object 9"/>
          <p:cNvSpPr txBox="1"/>
          <p:nvPr/>
        </p:nvSpPr>
        <p:spPr>
          <a:xfrm>
            <a:off x="7110965" y="1554100"/>
            <a:ext cx="1844675" cy="3384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50" b="1" i="0" u="none" strike="noStrike" kern="0" cap="none" spc="0" normalizeH="0" baseline="0" noProof="0" dirty="0">
                <a:ln>
                  <a:noFill/>
                </a:ln>
                <a:solidFill>
                  <a:srgbClr val="2179A7"/>
                </a:solidFill>
                <a:effectLst/>
                <a:uLnTx/>
                <a:uFillTx/>
                <a:latin typeface="Arial Narrow"/>
                <a:ea typeface="+mn-ea"/>
                <a:cs typeface="Arial Narrow"/>
              </a:rPr>
              <a:t>PSLF</a:t>
            </a:r>
            <a:r>
              <a:rPr kumimoji="0" sz="2050" b="1" i="0" u="none" strike="noStrike" kern="0" cap="none" spc="-20" normalizeH="0" baseline="0" noProof="0" dirty="0">
                <a:ln>
                  <a:noFill/>
                </a:ln>
                <a:solidFill>
                  <a:srgbClr val="2179A7"/>
                </a:solidFill>
                <a:effectLst/>
                <a:uLnTx/>
                <a:uFillTx/>
                <a:latin typeface="Arial Narrow"/>
                <a:ea typeface="+mn-ea"/>
                <a:cs typeface="Arial Narrow"/>
              </a:rPr>
              <a:t> </a:t>
            </a:r>
            <a:r>
              <a:rPr kumimoji="0" sz="2050" b="1" i="0" u="none" strike="noStrike" kern="0" cap="none" spc="0" normalizeH="0" baseline="0" noProof="0" dirty="0">
                <a:ln>
                  <a:noFill/>
                </a:ln>
                <a:solidFill>
                  <a:srgbClr val="2179A7"/>
                </a:solidFill>
                <a:effectLst/>
                <a:uLnTx/>
                <a:uFillTx/>
                <a:latin typeface="Arial Narrow"/>
                <a:ea typeface="+mn-ea"/>
                <a:cs typeface="Arial Narrow"/>
              </a:rPr>
              <a:t>HELP</a:t>
            </a:r>
            <a:r>
              <a:rPr kumimoji="0" sz="2050" b="1" i="0" u="none" strike="noStrike" kern="0" cap="none" spc="-35" normalizeH="0" baseline="0" noProof="0" dirty="0">
                <a:ln>
                  <a:noFill/>
                </a:ln>
                <a:solidFill>
                  <a:srgbClr val="2179A7"/>
                </a:solidFill>
                <a:effectLst/>
                <a:uLnTx/>
                <a:uFillTx/>
                <a:latin typeface="Arial Narrow"/>
                <a:ea typeface="+mn-ea"/>
                <a:cs typeface="Arial Narrow"/>
              </a:rPr>
              <a:t> </a:t>
            </a:r>
            <a:r>
              <a:rPr kumimoji="0" sz="2050" b="1" i="0" u="none" strike="noStrike" kern="0" cap="none" spc="-20" normalizeH="0" baseline="0" noProof="0" dirty="0">
                <a:ln>
                  <a:noFill/>
                </a:ln>
                <a:solidFill>
                  <a:srgbClr val="2179A7"/>
                </a:solidFill>
                <a:effectLst/>
                <a:uLnTx/>
                <a:uFillTx/>
                <a:latin typeface="Arial Narrow"/>
                <a:ea typeface="+mn-ea"/>
                <a:cs typeface="Arial Narrow"/>
              </a:rPr>
              <a:t>TOOL</a:t>
            </a:r>
            <a:endParaRPr kumimoji="0" sz="2050" b="0" i="0" u="none" strike="noStrike" kern="0" cap="none" spc="0" normalizeH="0" baseline="0" noProof="0">
              <a:ln>
                <a:noFill/>
              </a:ln>
              <a:solidFill>
                <a:sysClr val="windowText" lastClr="000000"/>
              </a:solidFill>
              <a:effectLst/>
              <a:uLnTx/>
              <a:uFillTx/>
              <a:latin typeface="Arial Narrow"/>
              <a:ea typeface="+mn-ea"/>
              <a:cs typeface="Arial Narrow"/>
            </a:endParaRPr>
          </a:p>
        </p:txBody>
      </p:sp>
      <p:pic>
        <p:nvPicPr>
          <p:cNvPr id="10" name="object 10"/>
          <p:cNvPicPr/>
          <p:nvPr/>
        </p:nvPicPr>
        <p:blipFill>
          <a:blip r:embed="rId2" cstate="print"/>
          <a:stretch>
            <a:fillRect/>
          </a:stretch>
        </p:blipFill>
        <p:spPr>
          <a:xfrm>
            <a:off x="925830" y="1811273"/>
            <a:ext cx="486917" cy="668261"/>
          </a:xfrm>
          <a:prstGeom prst="rect">
            <a:avLst/>
          </a:prstGeom>
        </p:spPr>
      </p:pic>
      <p:pic>
        <p:nvPicPr>
          <p:cNvPr id="11" name="object 11"/>
          <p:cNvPicPr/>
          <p:nvPr/>
        </p:nvPicPr>
        <p:blipFill>
          <a:blip r:embed="rId3" cstate="print"/>
          <a:stretch>
            <a:fillRect/>
          </a:stretch>
        </p:blipFill>
        <p:spPr>
          <a:xfrm>
            <a:off x="6214871" y="1699260"/>
            <a:ext cx="492251" cy="666749"/>
          </a:xfrm>
          <a:prstGeom prst="rect">
            <a:avLst/>
          </a:prstGeom>
        </p:spPr>
      </p:pic>
      <p:pic>
        <p:nvPicPr>
          <p:cNvPr id="12" name="object 12"/>
          <p:cNvPicPr/>
          <p:nvPr/>
        </p:nvPicPr>
        <p:blipFill>
          <a:blip r:embed="rId4" cstate="print"/>
          <a:stretch>
            <a:fillRect/>
          </a:stretch>
        </p:blipFill>
        <p:spPr>
          <a:xfrm>
            <a:off x="914400" y="3051048"/>
            <a:ext cx="444245" cy="666749"/>
          </a:xfrm>
          <a:prstGeom prst="rect">
            <a:avLst/>
          </a:prstGeom>
        </p:spPr>
      </p:pic>
      <p:pic>
        <p:nvPicPr>
          <p:cNvPr id="13" name="object 13"/>
          <p:cNvPicPr/>
          <p:nvPr/>
        </p:nvPicPr>
        <p:blipFill>
          <a:blip r:embed="rId5" cstate="print"/>
          <a:stretch>
            <a:fillRect/>
          </a:stretch>
        </p:blipFill>
        <p:spPr>
          <a:xfrm>
            <a:off x="6214872" y="2896361"/>
            <a:ext cx="569975" cy="666749"/>
          </a:xfrm>
          <a:prstGeom prst="rect">
            <a:avLst/>
          </a:prstGeom>
        </p:spPr>
      </p:pic>
      <p:sp>
        <p:nvSpPr>
          <p:cNvPr id="14" name="object 14"/>
          <p:cNvSpPr txBox="1"/>
          <p:nvPr/>
        </p:nvSpPr>
        <p:spPr>
          <a:xfrm>
            <a:off x="6293802" y="3759137"/>
            <a:ext cx="562673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181817"/>
                </a:solidFill>
                <a:effectLst/>
                <a:uLnTx/>
                <a:uFillTx/>
                <a:latin typeface="Arial"/>
                <a:ea typeface="+mn-ea"/>
                <a:cs typeface="Arial"/>
              </a:rPr>
              <a:t>Beginning</a:t>
            </a:r>
            <a:r>
              <a:rPr kumimoji="0" sz="1800" b="0" i="0" u="none" strike="noStrike" kern="0" cap="none" spc="-30" normalizeH="0" baseline="0" noProof="0" dirty="0">
                <a:ln>
                  <a:noFill/>
                </a:ln>
                <a:solidFill>
                  <a:srgbClr val="181817"/>
                </a:solidFill>
                <a:effectLst/>
                <a:uLnTx/>
                <a:uFillTx/>
                <a:latin typeface="Arial"/>
                <a:ea typeface="+mn-ea"/>
                <a:cs typeface="Arial"/>
              </a:rPr>
              <a:t> </a:t>
            </a:r>
            <a:r>
              <a:rPr kumimoji="0" sz="1800" b="0" i="0" u="none" strike="noStrike" kern="0" cap="none" spc="0" normalizeH="0" baseline="0" noProof="0" dirty="0">
                <a:ln>
                  <a:noFill/>
                </a:ln>
                <a:solidFill>
                  <a:srgbClr val="181817"/>
                </a:solidFill>
                <a:effectLst/>
                <a:uLnTx/>
                <a:uFillTx/>
                <a:latin typeface="Arial"/>
                <a:ea typeface="+mn-ea"/>
                <a:cs typeface="Arial"/>
              </a:rPr>
              <a:t>July</a:t>
            </a:r>
            <a:r>
              <a:rPr kumimoji="0" sz="1800" b="0" i="0" u="none" strike="noStrike" kern="0" cap="none" spc="-15" normalizeH="0" baseline="0" noProof="0" dirty="0">
                <a:ln>
                  <a:noFill/>
                </a:ln>
                <a:solidFill>
                  <a:srgbClr val="181817"/>
                </a:solidFill>
                <a:effectLst/>
                <a:uLnTx/>
                <a:uFillTx/>
                <a:latin typeface="Arial"/>
                <a:ea typeface="+mn-ea"/>
                <a:cs typeface="Arial"/>
              </a:rPr>
              <a:t> </a:t>
            </a:r>
            <a:r>
              <a:rPr kumimoji="0" sz="1800" b="0" i="0" u="none" strike="noStrike" kern="0" cap="none" spc="0" normalizeH="0" baseline="0" noProof="0" dirty="0">
                <a:ln>
                  <a:noFill/>
                </a:ln>
                <a:solidFill>
                  <a:srgbClr val="181817"/>
                </a:solidFill>
                <a:effectLst/>
                <a:uLnTx/>
                <a:uFillTx/>
                <a:latin typeface="Arial"/>
                <a:ea typeface="+mn-ea"/>
                <a:cs typeface="Arial"/>
              </a:rPr>
              <a:t>1,</a:t>
            </a:r>
            <a:r>
              <a:rPr kumimoji="0" sz="1800" b="0" i="0" u="none" strike="noStrike" kern="0" cap="none" spc="-5" normalizeH="0" baseline="0" noProof="0" dirty="0">
                <a:ln>
                  <a:noFill/>
                </a:ln>
                <a:solidFill>
                  <a:srgbClr val="181817"/>
                </a:solidFill>
                <a:effectLst/>
                <a:uLnTx/>
                <a:uFillTx/>
                <a:latin typeface="Arial"/>
                <a:ea typeface="+mn-ea"/>
                <a:cs typeface="Arial"/>
              </a:rPr>
              <a:t> </a:t>
            </a:r>
            <a:r>
              <a:rPr kumimoji="0" sz="1800" b="0" i="0" u="none" strike="noStrike" kern="0" cap="none" spc="0" normalizeH="0" baseline="0" noProof="0" dirty="0">
                <a:ln>
                  <a:noFill/>
                </a:ln>
                <a:solidFill>
                  <a:srgbClr val="181817"/>
                </a:solidFill>
                <a:effectLst/>
                <a:uLnTx/>
                <a:uFillTx/>
                <a:latin typeface="Arial"/>
                <a:ea typeface="+mn-ea"/>
                <a:cs typeface="Arial"/>
              </a:rPr>
              <a:t>submit</a:t>
            </a:r>
            <a:r>
              <a:rPr kumimoji="0" sz="1800" b="0" i="0" u="none" strike="noStrike" kern="0" cap="none" spc="-15" normalizeH="0" baseline="0" noProof="0" dirty="0">
                <a:ln>
                  <a:noFill/>
                </a:ln>
                <a:solidFill>
                  <a:srgbClr val="181817"/>
                </a:solidFill>
                <a:effectLst/>
                <a:uLnTx/>
                <a:uFillTx/>
                <a:latin typeface="Arial"/>
                <a:ea typeface="+mn-ea"/>
                <a:cs typeface="Arial"/>
              </a:rPr>
              <a:t> </a:t>
            </a:r>
            <a:r>
              <a:rPr kumimoji="0" sz="1800" b="0" i="0" u="none" strike="noStrike" kern="0" cap="none" spc="0" normalizeH="0" baseline="0" noProof="0" dirty="0">
                <a:ln>
                  <a:noFill/>
                </a:ln>
                <a:solidFill>
                  <a:srgbClr val="181817"/>
                </a:solidFill>
                <a:effectLst/>
                <a:uLnTx/>
                <a:uFillTx/>
                <a:latin typeface="Arial"/>
                <a:ea typeface="+mn-ea"/>
                <a:cs typeface="Arial"/>
              </a:rPr>
              <a:t>your</a:t>
            </a:r>
            <a:r>
              <a:rPr kumimoji="0" sz="1800" b="0" i="0" u="none" strike="noStrike" kern="0" cap="none" spc="-10" normalizeH="0" baseline="0" noProof="0" dirty="0">
                <a:ln>
                  <a:noFill/>
                </a:ln>
                <a:solidFill>
                  <a:srgbClr val="181817"/>
                </a:solidFill>
                <a:effectLst/>
                <a:uLnTx/>
                <a:uFillTx/>
                <a:latin typeface="Arial"/>
                <a:ea typeface="+mn-ea"/>
                <a:cs typeface="Arial"/>
              </a:rPr>
              <a:t> </a:t>
            </a:r>
            <a:r>
              <a:rPr kumimoji="0" sz="1800" b="0" i="0" u="none" strike="noStrike" kern="0" cap="none" spc="0" normalizeH="0" baseline="0" noProof="0" dirty="0">
                <a:ln>
                  <a:noFill/>
                </a:ln>
                <a:solidFill>
                  <a:srgbClr val="181817"/>
                </a:solidFill>
                <a:effectLst/>
                <a:uLnTx/>
                <a:uFillTx/>
                <a:latin typeface="Arial"/>
                <a:ea typeface="+mn-ea"/>
                <a:cs typeface="Arial"/>
              </a:rPr>
              <a:t>PSLF</a:t>
            </a:r>
            <a:r>
              <a:rPr kumimoji="0" sz="1800" b="0" i="0" u="none" strike="noStrike" kern="0" cap="none" spc="-10" normalizeH="0" baseline="0" noProof="0" dirty="0">
                <a:ln>
                  <a:noFill/>
                </a:ln>
                <a:solidFill>
                  <a:srgbClr val="181817"/>
                </a:solidFill>
                <a:effectLst/>
                <a:uLnTx/>
                <a:uFillTx/>
                <a:latin typeface="Arial"/>
                <a:ea typeface="+mn-ea"/>
                <a:cs typeface="Arial"/>
              </a:rPr>
              <a:t> </a:t>
            </a:r>
            <a:r>
              <a:rPr kumimoji="0" sz="1800" b="0" i="0" u="none" strike="noStrike" kern="0" cap="none" spc="0" normalizeH="0" baseline="0" noProof="0" dirty="0">
                <a:ln>
                  <a:noFill/>
                </a:ln>
                <a:solidFill>
                  <a:srgbClr val="181817"/>
                </a:solidFill>
                <a:effectLst/>
                <a:uLnTx/>
                <a:uFillTx/>
                <a:latin typeface="Arial"/>
                <a:ea typeface="+mn-ea"/>
                <a:cs typeface="Arial"/>
              </a:rPr>
              <a:t>forms</a:t>
            </a:r>
            <a:r>
              <a:rPr kumimoji="0" sz="1800" b="0" i="0" u="none" strike="noStrike" kern="0" cap="none" spc="-5" normalizeH="0" baseline="0" noProof="0" dirty="0">
                <a:ln>
                  <a:noFill/>
                </a:ln>
                <a:solidFill>
                  <a:srgbClr val="181817"/>
                </a:solidFill>
                <a:effectLst/>
                <a:uLnTx/>
                <a:uFillTx/>
                <a:latin typeface="Arial"/>
                <a:ea typeface="+mn-ea"/>
                <a:cs typeface="Arial"/>
              </a:rPr>
              <a:t> </a:t>
            </a:r>
            <a:r>
              <a:rPr kumimoji="0" sz="1800" b="0" i="0" u="none" strike="noStrike" kern="0" cap="none" spc="0" normalizeH="0" baseline="0" noProof="0" dirty="0">
                <a:ln>
                  <a:noFill/>
                </a:ln>
                <a:solidFill>
                  <a:srgbClr val="181817"/>
                </a:solidFill>
                <a:effectLst/>
                <a:uLnTx/>
                <a:uFillTx/>
                <a:latin typeface="Arial"/>
                <a:ea typeface="+mn-ea"/>
                <a:cs typeface="Arial"/>
              </a:rPr>
              <a:t>to</a:t>
            </a:r>
            <a:r>
              <a:rPr kumimoji="0" sz="1800" b="0" i="0" u="none" strike="noStrike" kern="0" cap="none" spc="-5" normalizeH="0" baseline="0" noProof="0" dirty="0">
                <a:ln>
                  <a:noFill/>
                </a:ln>
                <a:solidFill>
                  <a:srgbClr val="181817"/>
                </a:solidFill>
                <a:effectLst/>
                <a:uLnTx/>
                <a:uFillTx/>
                <a:latin typeface="Arial"/>
                <a:ea typeface="+mn-ea"/>
                <a:cs typeface="Arial"/>
              </a:rPr>
              <a:t> </a:t>
            </a:r>
            <a:r>
              <a:rPr kumimoji="0" sz="1800" b="0" i="0" u="none" strike="noStrike" kern="0" cap="none" spc="-10" normalizeH="0" baseline="0" noProof="0" dirty="0">
                <a:ln>
                  <a:noFill/>
                </a:ln>
                <a:solidFill>
                  <a:srgbClr val="181817"/>
                </a:solidFill>
                <a:effectLst/>
                <a:uLnTx/>
                <a:uFillTx/>
                <a:latin typeface="Arial"/>
                <a:ea typeface="+mn-ea"/>
                <a:cs typeface="Arial"/>
              </a:rPr>
              <a:t>MOHELA:</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6" name="object 16"/>
          <p:cNvSpPr txBox="1"/>
          <p:nvPr/>
        </p:nvSpPr>
        <p:spPr>
          <a:xfrm>
            <a:off x="11694450" y="6348276"/>
            <a:ext cx="132080" cy="132080"/>
          </a:xfrm>
          <a:prstGeom prst="rect">
            <a:avLst/>
          </a:prstGeom>
        </p:spPr>
        <p:txBody>
          <a:bodyPr vert="horz" wrap="square" lIns="0" tIns="3175" rIns="0" bIns="0" rtlCol="0">
            <a:spAutoFit/>
          </a:bodyPr>
          <a:lstStyle/>
          <a:p>
            <a:pPr marL="12700" marR="0" lvl="0" indent="0" algn="l" defTabSz="914400" rtl="0" eaLnBrk="1" fontAlgn="auto" latinLnBrk="0" hangingPunct="1">
              <a:lnSpc>
                <a:spcPct val="100000"/>
              </a:lnSpc>
              <a:spcBef>
                <a:spcPts val="25"/>
              </a:spcBef>
              <a:spcAft>
                <a:spcPts val="0"/>
              </a:spcAft>
              <a:buClrTx/>
              <a:buSzTx/>
              <a:buFontTx/>
              <a:buNone/>
              <a:tabLst/>
              <a:defRPr/>
            </a:pPr>
            <a:r>
              <a:rPr kumimoji="0" sz="750" b="0" i="0" u="none" strike="noStrike" kern="0" cap="none" spc="-25" normalizeH="0" baseline="0" noProof="0" dirty="0">
                <a:ln>
                  <a:noFill/>
                </a:ln>
                <a:solidFill>
                  <a:srgbClr val="8A8A8A"/>
                </a:solidFill>
                <a:effectLst/>
                <a:uLnTx/>
                <a:uFillTx/>
                <a:latin typeface="Arial"/>
                <a:ea typeface="+mn-ea"/>
                <a:cs typeface="Arial"/>
              </a:rPr>
              <a:t>46</a:t>
            </a:r>
            <a:endParaRPr kumimoji="0" sz="75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5" name="object 15"/>
          <p:cNvSpPr txBox="1"/>
          <p:nvPr/>
        </p:nvSpPr>
        <p:spPr>
          <a:xfrm>
            <a:off x="6293802" y="4307777"/>
            <a:ext cx="5406390" cy="167132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Segoe UI"/>
                <a:ea typeface="+mn-ea"/>
                <a:cs typeface="Segoe UI"/>
              </a:rPr>
              <a:t>Mail to:</a:t>
            </a:r>
            <a:r>
              <a:rPr kumimoji="0" sz="1800" b="1" i="0" u="none" strike="noStrike" kern="0" cap="none" spc="5" normalizeH="0" baseline="0" noProof="0" dirty="0">
                <a:ln>
                  <a:noFill/>
                </a:ln>
                <a:solidFill>
                  <a:sysClr val="windowText" lastClr="000000"/>
                </a:solidFill>
                <a:effectLst/>
                <a:uLnTx/>
                <a:uFillTx/>
                <a:latin typeface="Segoe UI"/>
                <a:ea typeface="+mn-ea"/>
                <a:cs typeface="Segoe UI"/>
              </a:rPr>
              <a:t> </a:t>
            </a:r>
            <a:r>
              <a:rPr kumimoji="0" sz="1800" b="0" i="0" u="none" strike="noStrike" kern="0" cap="none" spc="0" normalizeH="0" baseline="0" noProof="0" dirty="0">
                <a:ln>
                  <a:noFill/>
                </a:ln>
                <a:solidFill>
                  <a:sysClr val="windowText" lastClr="000000"/>
                </a:solidFill>
                <a:effectLst/>
                <a:uLnTx/>
                <a:uFillTx/>
                <a:latin typeface="Segoe UI"/>
                <a:ea typeface="+mn-ea"/>
                <a:cs typeface="Segoe UI"/>
              </a:rPr>
              <a:t>U.S. Department</a:t>
            </a:r>
            <a:r>
              <a:rPr kumimoji="0" sz="1800" b="0" i="0" u="none" strike="noStrike" kern="0" cap="none" spc="-15" normalizeH="0" baseline="0" noProof="0" dirty="0">
                <a:ln>
                  <a:noFill/>
                </a:ln>
                <a:solidFill>
                  <a:sysClr val="windowText" lastClr="000000"/>
                </a:solidFill>
                <a:effectLst/>
                <a:uLnTx/>
                <a:uFillTx/>
                <a:latin typeface="Segoe UI"/>
                <a:ea typeface="+mn-ea"/>
                <a:cs typeface="Segoe UI"/>
              </a:rPr>
              <a:t> </a:t>
            </a:r>
            <a:r>
              <a:rPr kumimoji="0" sz="1800" b="0" i="0" u="none" strike="noStrike" kern="0" cap="none" spc="0" normalizeH="0" baseline="0" noProof="0" dirty="0">
                <a:ln>
                  <a:noFill/>
                </a:ln>
                <a:solidFill>
                  <a:sysClr val="windowText" lastClr="000000"/>
                </a:solidFill>
                <a:effectLst/>
                <a:uLnTx/>
                <a:uFillTx/>
                <a:latin typeface="Segoe UI"/>
                <a:ea typeface="+mn-ea"/>
                <a:cs typeface="Segoe UI"/>
              </a:rPr>
              <a:t>of</a:t>
            </a:r>
            <a:r>
              <a:rPr kumimoji="0" sz="1800" b="0" i="0" u="none" strike="noStrike" kern="0" cap="none" spc="-10" normalizeH="0" baseline="0" noProof="0" dirty="0">
                <a:ln>
                  <a:noFill/>
                </a:ln>
                <a:solidFill>
                  <a:sysClr val="windowText" lastClr="000000"/>
                </a:solidFill>
                <a:effectLst/>
                <a:uLnTx/>
                <a:uFillTx/>
                <a:latin typeface="Segoe UI"/>
                <a:ea typeface="+mn-ea"/>
                <a:cs typeface="Segoe UI"/>
              </a:rPr>
              <a:t> </a:t>
            </a:r>
            <a:r>
              <a:rPr kumimoji="0" sz="1800" b="0" i="0" u="none" strike="noStrike" kern="0" cap="none" spc="0" normalizeH="0" baseline="0" noProof="0" dirty="0">
                <a:ln>
                  <a:noFill/>
                </a:ln>
                <a:solidFill>
                  <a:sysClr val="windowText" lastClr="000000"/>
                </a:solidFill>
                <a:effectLst/>
                <a:uLnTx/>
                <a:uFillTx/>
                <a:latin typeface="Segoe UI"/>
                <a:ea typeface="+mn-ea"/>
                <a:cs typeface="Segoe UI"/>
              </a:rPr>
              <a:t>Education,</a:t>
            </a:r>
            <a:r>
              <a:rPr kumimoji="0" sz="1800" b="0" i="0" u="none" strike="noStrike" kern="0" cap="none" spc="-25" normalizeH="0" baseline="0" noProof="0" dirty="0">
                <a:ln>
                  <a:noFill/>
                </a:ln>
                <a:solidFill>
                  <a:sysClr val="windowText" lastClr="000000"/>
                </a:solidFill>
                <a:effectLst/>
                <a:uLnTx/>
                <a:uFillTx/>
                <a:latin typeface="Segoe UI"/>
                <a:ea typeface="+mn-ea"/>
                <a:cs typeface="Segoe UI"/>
              </a:rPr>
              <a:t> </a:t>
            </a:r>
            <a:r>
              <a:rPr kumimoji="0" sz="1800" b="0" i="0" u="none" strike="noStrike" kern="0" cap="none" spc="0" normalizeH="0" baseline="0" noProof="0" dirty="0">
                <a:ln>
                  <a:noFill/>
                </a:ln>
                <a:solidFill>
                  <a:sysClr val="windowText" lastClr="000000"/>
                </a:solidFill>
                <a:effectLst/>
                <a:uLnTx/>
                <a:uFillTx/>
                <a:latin typeface="Segoe UI"/>
                <a:ea typeface="+mn-ea"/>
                <a:cs typeface="Segoe UI"/>
              </a:rPr>
              <a:t>MOHELA,</a:t>
            </a:r>
            <a:r>
              <a:rPr kumimoji="0" sz="1800" b="0" i="0" u="none" strike="noStrike" kern="0" cap="none" spc="-5" normalizeH="0" baseline="0" noProof="0" dirty="0">
                <a:ln>
                  <a:noFill/>
                </a:ln>
                <a:solidFill>
                  <a:sysClr val="windowText" lastClr="000000"/>
                </a:solidFill>
                <a:effectLst/>
                <a:uLnTx/>
                <a:uFillTx/>
                <a:latin typeface="Segoe UI"/>
                <a:ea typeface="+mn-ea"/>
                <a:cs typeface="Segoe UI"/>
              </a:rPr>
              <a:t> </a:t>
            </a:r>
            <a:r>
              <a:rPr kumimoji="0" sz="1800" b="0" i="0" u="none" strike="noStrike" kern="0" cap="none" spc="-25" normalizeH="0" baseline="0" noProof="0" dirty="0">
                <a:ln>
                  <a:noFill/>
                </a:ln>
                <a:solidFill>
                  <a:sysClr val="windowText" lastClr="000000"/>
                </a:solidFill>
                <a:effectLst/>
                <a:uLnTx/>
                <a:uFillTx/>
                <a:latin typeface="Segoe UI"/>
                <a:ea typeface="+mn-ea"/>
                <a:cs typeface="Segoe UI"/>
              </a:rPr>
              <a:t>633 </a:t>
            </a:r>
            <a:r>
              <a:rPr kumimoji="0" sz="1800" b="0" i="0" u="none" strike="noStrike" kern="0" cap="none" spc="0" normalizeH="0" baseline="0" noProof="0" dirty="0">
                <a:ln>
                  <a:noFill/>
                </a:ln>
                <a:solidFill>
                  <a:sysClr val="windowText" lastClr="000000"/>
                </a:solidFill>
                <a:effectLst/>
                <a:uLnTx/>
                <a:uFillTx/>
                <a:latin typeface="Segoe UI"/>
                <a:ea typeface="+mn-ea"/>
                <a:cs typeface="Segoe UI"/>
              </a:rPr>
              <a:t>Spirit</a:t>
            </a:r>
            <a:r>
              <a:rPr kumimoji="0" sz="1800" b="0" i="0" u="none" strike="noStrike" kern="0" cap="none" spc="-15" normalizeH="0" baseline="0" noProof="0" dirty="0">
                <a:ln>
                  <a:noFill/>
                </a:ln>
                <a:solidFill>
                  <a:sysClr val="windowText" lastClr="000000"/>
                </a:solidFill>
                <a:effectLst/>
                <a:uLnTx/>
                <a:uFillTx/>
                <a:latin typeface="Segoe UI"/>
                <a:ea typeface="+mn-ea"/>
                <a:cs typeface="Segoe UI"/>
              </a:rPr>
              <a:t> </a:t>
            </a:r>
            <a:r>
              <a:rPr kumimoji="0" sz="1800" b="0" i="0" u="none" strike="noStrike" kern="0" cap="none" spc="0" normalizeH="0" baseline="0" noProof="0" dirty="0">
                <a:ln>
                  <a:noFill/>
                </a:ln>
                <a:solidFill>
                  <a:sysClr val="windowText" lastClr="000000"/>
                </a:solidFill>
                <a:effectLst/>
                <a:uLnTx/>
                <a:uFillTx/>
                <a:latin typeface="Segoe UI"/>
                <a:ea typeface="+mn-ea"/>
                <a:cs typeface="Segoe UI"/>
              </a:rPr>
              <a:t>Drive,</a:t>
            </a:r>
            <a:r>
              <a:rPr kumimoji="0" sz="1800" b="0" i="0" u="none" strike="noStrike" kern="0" cap="none" spc="-25" normalizeH="0" baseline="0" noProof="0" dirty="0">
                <a:ln>
                  <a:noFill/>
                </a:ln>
                <a:solidFill>
                  <a:sysClr val="windowText" lastClr="000000"/>
                </a:solidFill>
                <a:effectLst/>
                <a:uLnTx/>
                <a:uFillTx/>
                <a:latin typeface="Segoe UI"/>
                <a:ea typeface="+mn-ea"/>
                <a:cs typeface="Segoe UI"/>
              </a:rPr>
              <a:t> </a:t>
            </a:r>
            <a:r>
              <a:rPr kumimoji="0" sz="1800" b="0" i="0" u="none" strike="noStrike" kern="0" cap="none" spc="0" normalizeH="0" baseline="0" noProof="0" dirty="0">
                <a:ln>
                  <a:noFill/>
                </a:ln>
                <a:solidFill>
                  <a:sysClr val="windowText" lastClr="000000"/>
                </a:solidFill>
                <a:effectLst/>
                <a:uLnTx/>
                <a:uFillTx/>
                <a:latin typeface="Segoe UI"/>
                <a:ea typeface="+mn-ea"/>
                <a:cs typeface="Segoe UI"/>
              </a:rPr>
              <a:t>Chesterfield,</a:t>
            </a:r>
            <a:r>
              <a:rPr kumimoji="0" sz="1800" b="0" i="0" u="none" strike="noStrike" kern="0" cap="none" spc="-35" normalizeH="0" baseline="0" noProof="0" dirty="0">
                <a:ln>
                  <a:noFill/>
                </a:ln>
                <a:solidFill>
                  <a:sysClr val="windowText" lastClr="000000"/>
                </a:solidFill>
                <a:effectLst/>
                <a:uLnTx/>
                <a:uFillTx/>
                <a:latin typeface="Segoe UI"/>
                <a:ea typeface="+mn-ea"/>
                <a:cs typeface="Segoe UI"/>
              </a:rPr>
              <a:t> </a:t>
            </a:r>
            <a:r>
              <a:rPr kumimoji="0" sz="1800" b="0" i="0" u="none" strike="noStrike" kern="0" cap="none" spc="0" normalizeH="0" baseline="0" noProof="0" dirty="0">
                <a:ln>
                  <a:noFill/>
                </a:ln>
                <a:solidFill>
                  <a:sysClr val="windowText" lastClr="000000"/>
                </a:solidFill>
                <a:effectLst/>
                <a:uLnTx/>
                <a:uFillTx/>
                <a:latin typeface="Segoe UI"/>
                <a:ea typeface="+mn-ea"/>
                <a:cs typeface="Segoe UI"/>
              </a:rPr>
              <a:t>MO</a:t>
            </a:r>
            <a:r>
              <a:rPr kumimoji="0" sz="1800" b="0" i="0" u="none" strike="noStrike" kern="0" cap="none" spc="-15" normalizeH="0" baseline="0" noProof="0" dirty="0">
                <a:ln>
                  <a:noFill/>
                </a:ln>
                <a:solidFill>
                  <a:sysClr val="windowText" lastClr="000000"/>
                </a:solidFill>
                <a:effectLst/>
                <a:uLnTx/>
                <a:uFillTx/>
                <a:latin typeface="Segoe UI"/>
                <a:ea typeface="+mn-ea"/>
                <a:cs typeface="Segoe UI"/>
              </a:rPr>
              <a:t> </a:t>
            </a:r>
            <a:r>
              <a:rPr kumimoji="0" sz="1800" b="0" i="0" u="none" strike="noStrike" kern="0" cap="none" spc="0" normalizeH="0" baseline="0" noProof="0" dirty="0">
                <a:ln>
                  <a:noFill/>
                </a:ln>
                <a:solidFill>
                  <a:sysClr val="windowText" lastClr="000000"/>
                </a:solidFill>
                <a:effectLst/>
                <a:uLnTx/>
                <a:uFillTx/>
                <a:latin typeface="Segoe UI"/>
                <a:ea typeface="+mn-ea"/>
                <a:cs typeface="Segoe UI"/>
              </a:rPr>
              <a:t>63005-</a:t>
            </a:r>
            <a:r>
              <a:rPr kumimoji="0" sz="1800" b="0" i="0" u="none" strike="noStrike" kern="0" cap="none" spc="-10" normalizeH="0" baseline="0" noProof="0" dirty="0">
                <a:ln>
                  <a:noFill/>
                </a:ln>
                <a:solidFill>
                  <a:sysClr val="windowText" lastClr="000000"/>
                </a:solidFill>
                <a:effectLst/>
                <a:uLnTx/>
                <a:uFillTx/>
                <a:latin typeface="Segoe UI"/>
                <a:ea typeface="+mn-ea"/>
                <a:cs typeface="Segoe UI"/>
              </a:rPr>
              <a:t>1243.</a:t>
            </a:r>
            <a:endParaRPr kumimoji="0" sz="1800" b="0" i="0" u="none" strike="noStrike" kern="0" cap="none" spc="0" normalizeH="0" baseline="0" noProof="0">
              <a:ln>
                <a:noFill/>
              </a:ln>
              <a:solidFill>
                <a:sysClr val="windowText" lastClr="000000"/>
              </a:solidFill>
              <a:effectLst/>
              <a:uLnTx/>
              <a:uFillTx/>
              <a:latin typeface="Segoe UI"/>
              <a:ea typeface="+mn-ea"/>
              <a:cs typeface="Segoe U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Segoe UI"/>
                <a:ea typeface="+mn-ea"/>
                <a:cs typeface="Segoe UI"/>
              </a:rPr>
              <a:t>Fax</a:t>
            </a:r>
            <a:r>
              <a:rPr kumimoji="0" sz="1800" b="1" i="0" u="none" strike="noStrike" kern="0" cap="none" spc="-35" normalizeH="0" baseline="0" noProof="0" dirty="0">
                <a:ln>
                  <a:noFill/>
                </a:ln>
                <a:solidFill>
                  <a:sysClr val="windowText" lastClr="000000"/>
                </a:solidFill>
                <a:effectLst/>
                <a:uLnTx/>
                <a:uFillTx/>
                <a:latin typeface="Segoe UI"/>
                <a:ea typeface="+mn-ea"/>
                <a:cs typeface="Segoe UI"/>
              </a:rPr>
              <a:t> </a:t>
            </a:r>
            <a:r>
              <a:rPr kumimoji="0" sz="1800" b="1" i="0" u="none" strike="noStrike" kern="0" cap="none" spc="0" normalizeH="0" baseline="0" noProof="0" dirty="0">
                <a:ln>
                  <a:noFill/>
                </a:ln>
                <a:solidFill>
                  <a:sysClr val="windowText" lastClr="000000"/>
                </a:solidFill>
                <a:effectLst/>
                <a:uLnTx/>
                <a:uFillTx/>
                <a:latin typeface="Segoe UI"/>
                <a:ea typeface="+mn-ea"/>
                <a:cs typeface="Segoe UI"/>
              </a:rPr>
              <a:t>to:</a:t>
            </a:r>
            <a:r>
              <a:rPr kumimoji="0" sz="1800" b="1" i="0" u="none" strike="noStrike" kern="0" cap="none" spc="-35" normalizeH="0" baseline="0" noProof="0" dirty="0">
                <a:ln>
                  <a:noFill/>
                </a:ln>
                <a:solidFill>
                  <a:sysClr val="windowText" lastClr="000000"/>
                </a:solidFill>
                <a:effectLst/>
                <a:uLnTx/>
                <a:uFillTx/>
                <a:latin typeface="Segoe UI"/>
                <a:ea typeface="+mn-ea"/>
                <a:cs typeface="Segoe UI"/>
              </a:rPr>
              <a:t> </a:t>
            </a:r>
            <a:r>
              <a:rPr kumimoji="0" sz="1800" b="0" i="0" u="none" strike="noStrike" kern="0" cap="none" spc="0" normalizeH="0" baseline="0" noProof="0" dirty="0">
                <a:ln>
                  <a:noFill/>
                </a:ln>
                <a:solidFill>
                  <a:sysClr val="windowText" lastClr="000000"/>
                </a:solidFill>
                <a:effectLst/>
                <a:uLnTx/>
                <a:uFillTx/>
                <a:latin typeface="Segoe UI"/>
                <a:ea typeface="+mn-ea"/>
                <a:cs typeface="Segoe UI"/>
              </a:rPr>
              <a:t>866-222-</a:t>
            </a:r>
            <a:r>
              <a:rPr kumimoji="0" sz="1800" b="0" i="0" u="none" strike="noStrike" kern="0" cap="none" spc="-20" normalizeH="0" baseline="0" noProof="0" dirty="0">
                <a:ln>
                  <a:noFill/>
                </a:ln>
                <a:solidFill>
                  <a:sysClr val="windowText" lastClr="000000"/>
                </a:solidFill>
                <a:effectLst/>
                <a:uLnTx/>
                <a:uFillTx/>
                <a:latin typeface="Segoe UI"/>
                <a:ea typeface="+mn-ea"/>
                <a:cs typeface="Segoe UI"/>
              </a:rPr>
              <a:t>7060.</a:t>
            </a:r>
            <a:endParaRPr kumimoji="0" sz="1800" b="0" i="0" u="none" strike="noStrike" kern="0" cap="none" spc="0" normalizeH="0" baseline="0" noProof="0">
              <a:ln>
                <a:noFill/>
              </a:ln>
              <a:solidFill>
                <a:sysClr val="windowText" lastClr="000000"/>
              </a:solidFill>
              <a:effectLst/>
              <a:uLnTx/>
              <a:uFillTx/>
              <a:latin typeface="Segoe UI"/>
              <a:ea typeface="+mn-ea"/>
              <a:cs typeface="Segoe U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Segoe UI"/>
              <a:ea typeface="+mn-ea"/>
              <a:cs typeface="Segoe U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Segoe UI"/>
                <a:ea typeface="+mn-ea"/>
                <a:cs typeface="Segoe UI"/>
              </a:rPr>
              <a:t>Upload</a:t>
            </a:r>
            <a:r>
              <a:rPr kumimoji="0" sz="1800" b="1" i="0" u="none" strike="noStrike" kern="0" cap="none" spc="-40" normalizeH="0" baseline="0" noProof="0" dirty="0">
                <a:ln>
                  <a:noFill/>
                </a:ln>
                <a:solidFill>
                  <a:sysClr val="windowText" lastClr="000000"/>
                </a:solidFill>
                <a:effectLst/>
                <a:uLnTx/>
                <a:uFillTx/>
                <a:latin typeface="Segoe UI"/>
                <a:ea typeface="+mn-ea"/>
                <a:cs typeface="Segoe UI"/>
              </a:rPr>
              <a:t> </a:t>
            </a:r>
            <a:r>
              <a:rPr kumimoji="0" sz="1800" b="1" i="0" u="none" strike="noStrike" kern="0" cap="none" spc="0" normalizeH="0" baseline="0" noProof="0" dirty="0">
                <a:ln>
                  <a:noFill/>
                </a:ln>
                <a:solidFill>
                  <a:sysClr val="windowText" lastClr="000000"/>
                </a:solidFill>
                <a:effectLst/>
                <a:uLnTx/>
                <a:uFillTx/>
                <a:latin typeface="Segoe UI"/>
                <a:ea typeface="+mn-ea"/>
                <a:cs typeface="Segoe UI"/>
              </a:rPr>
              <a:t>to:</a:t>
            </a:r>
            <a:r>
              <a:rPr kumimoji="0" sz="1800" b="1" i="0" u="none" strike="noStrike" kern="0" cap="none" spc="-20" normalizeH="0" baseline="0" noProof="0" dirty="0">
                <a:ln>
                  <a:noFill/>
                </a:ln>
                <a:solidFill>
                  <a:sysClr val="windowText" lastClr="000000"/>
                </a:solidFill>
                <a:effectLst/>
                <a:uLnTx/>
                <a:uFillTx/>
                <a:latin typeface="Segoe UI"/>
                <a:ea typeface="+mn-ea"/>
                <a:cs typeface="Segoe UI"/>
              </a:rPr>
              <a:t> </a:t>
            </a:r>
            <a:r>
              <a:rPr kumimoji="0" sz="1800" b="1" i="0" u="none" strike="noStrike" kern="0" cap="none" spc="-10" normalizeH="0" baseline="0" noProof="0" dirty="0">
                <a:ln>
                  <a:noFill/>
                </a:ln>
                <a:solidFill>
                  <a:srgbClr val="0000FF"/>
                </a:solidFill>
                <a:effectLst/>
                <a:uLnTx/>
                <a:uFillTx/>
                <a:latin typeface="Segoe UI"/>
                <a:ea typeface="+mn-ea"/>
                <a:cs typeface="Segoe UI"/>
              </a:rPr>
              <a:t>mohela.com/uploadDocument</a:t>
            </a:r>
            <a:endParaRPr kumimoji="0" sz="1800" b="0" i="0" u="none" strike="noStrike" kern="0" cap="none" spc="0" normalizeH="0" baseline="0" noProof="0">
              <a:ln>
                <a:noFill/>
              </a:ln>
              <a:solidFill>
                <a:sysClr val="windowText" lastClr="000000"/>
              </a:solidFill>
              <a:effectLst/>
              <a:uLnTx/>
              <a:uFillTx/>
              <a:latin typeface="Segoe UI"/>
              <a:ea typeface="+mn-ea"/>
              <a:cs typeface="Segoe U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Segoe UI"/>
                <a:ea typeface="+mn-ea"/>
                <a:cs typeface="Segoe UI"/>
              </a:rPr>
              <a:t>if</a:t>
            </a:r>
            <a:r>
              <a:rPr kumimoji="0" sz="1800" b="0" i="0" u="none" strike="noStrike" kern="0" cap="none" spc="-25" normalizeH="0" baseline="0" noProof="0" dirty="0">
                <a:ln>
                  <a:noFill/>
                </a:ln>
                <a:solidFill>
                  <a:sysClr val="windowText" lastClr="000000"/>
                </a:solidFill>
                <a:effectLst/>
                <a:uLnTx/>
                <a:uFillTx/>
                <a:latin typeface="Segoe UI"/>
                <a:ea typeface="+mn-ea"/>
                <a:cs typeface="Segoe UI"/>
              </a:rPr>
              <a:t> </a:t>
            </a:r>
            <a:r>
              <a:rPr kumimoji="0" sz="1800" b="0" i="0" u="none" strike="noStrike" kern="0" cap="none" spc="0" normalizeH="0" baseline="0" noProof="0" dirty="0">
                <a:ln>
                  <a:noFill/>
                </a:ln>
                <a:solidFill>
                  <a:sysClr val="windowText" lastClr="000000"/>
                </a:solidFill>
                <a:effectLst/>
                <a:uLnTx/>
                <a:uFillTx/>
                <a:latin typeface="Segoe UI"/>
                <a:ea typeface="+mn-ea"/>
                <a:cs typeface="Segoe UI"/>
              </a:rPr>
              <a:t>MOHELA is</a:t>
            </a:r>
            <a:r>
              <a:rPr kumimoji="0" sz="1800" b="0" i="0" u="none" strike="noStrike" kern="0" cap="none" spc="-10" normalizeH="0" baseline="0" noProof="0" dirty="0">
                <a:ln>
                  <a:noFill/>
                </a:ln>
                <a:solidFill>
                  <a:sysClr val="windowText" lastClr="000000"/>
                </a:solidFill>
                <a:effectLst/>
                <a:uLnTx/>
                <a:uFillTx/>
                <a:latin typeface="Segoe UI"/>
                <a:ea typeface="+mn-ea"/>
                <a:cs typeface="Segoe UI"/>
              </a:rPr>
              <a:t> </a:t>
            </a:r>
            <a:r>
              <a:rPr kumimoji="0" sz="1800" b="0" i="0" u="none" strike="noStrike" kern="0" cap="none" spc="0" normalizeH="0" baseline="0" noProof="0" dirty="0">
                <a:ln>
                  <a:noFill/>
                </a:ln>
                <a:solidFill>
                  <a:sysClr val="windowText" lastClr="000000"/>
                </a:solidFill>
                <a:effectLst/>
                <a:uLnTx/>
                <a:uFillTx/>
                <a:latin typeface="Segoe UI"/>
                <a:ea typeface="+mn-ea"/>
                <a:cs typeface="Segoe UI"/>
              </a:rPr>
              <a:t>already</a:t>
            </a:r>
            <a:r>
              <a:rPr kumimoji="0" sz="1800" b="0" i="0" u="none" strike="noStrike" kern="0" cap="none" spc="-15" normalizeH="0" baseline="0" noProof="0" dirty="0">
                <a:ln>
                  <a:noFill/>
                </a:ln>
                <a:solidFill>
                  <a:sysClr val="windowText" lastClr="000000"/>
                </a:solidFill>
                <a:effectLst/>
                <a:uLnTx/>
                <a:uFillTx/>
                <a:latin typeface="Segoe UI"/>
                <a:ea typeface="+mn-ea"/>
                <a:cs typeface="Segoe UI"/>
              </a:rPr>
              <a:t> </a:t>
            </a:r>
            <a:r>
              <a:rPr kumimoji="0" sz="1800" b="0" i="0" u="none" strike="noStrike" kern="0" cap="none" spc="0" normalizeH="0" baseline="0" noProof="0" dirty="0">
                <a:ln>
                  <a:noFill/>
                </a:ln>
                <a:solidFill>
                  <a:sysClr val="windowText" lastClr="000000"/>
                </a:solidFill>
                <a:effectLst/>
                <a:uLnTx/>
                <a:uFillTx/>
                <a:latin typeface="Segoe UI"/>
                <a:ea typeface="+mn-ea"/>
                <a:cs typeface="Segoe UI"/>
              </a:rPr>
              <a:t>your</a:t>
            </a:r>
            <a:r>
              <a:rPr kumimoji="0" sz="1800" b="0" i="0" u="none" strike="noStrike" kern="0" cap="none" spc="-15" normalizeH="0" baseline="0" noProof="0" dirty="0">
                <a:ln>
                  <a:noFill/>
                </a:ln>
                <a:solidFill>
                  <a:sysClr val="windowText" lastClr="000000"/>
                </a:solidFill>
                <a:effectLst/>
                <a:uLnTx/>
                <a:uFillTx/>
                <a:latin typeface="Segoe UI"/>
                <a:ea typeface="+mn-ea"/>
                <a:cs typeface="Segoe UI"/>
              </a:rPr>
              <a:t> </a:t>
            </a:r>
            <a:r>
              <a:rPr kumimoji="0" sz="1800" b="0" i="0" u="none" strike="noStrike" kern="0" cap="none" spc="-10" normalizeH="0" baseline="0" noProof="0" dirty="0">
                <a:ln>
                  <a:noFill/>
                </a:ln>
                <a:solidFill>
                  <a:sysClr val="windowText" lastClr="000000"/>
                </a:solidFill>
                <a:effectLst/>
                <a:uLnTx/>
                <a:uFillTx/>
                <a:latin typeface="Segoe UI"/>
                <a:ea typeface="+mn-ea"/>
                <a:cs typeface="Segoe UI"/>
              </a:rPr>
              <a:t>servicer.</a:t>
            </a:r>
            <a:endParaRPr kumimoji="0" sz="1800" b="0" i="0" u="none" strike="noStrike" kern="0" cap="none" spc="0" normalizeH="0" baseline="0" noProof="0">
              <a:ln>
                <a:noFill/>
              </a:ln>
              <a:solidFill>
                <a:sysClr val="windowText" lastClr="000000"/>
              </a:solidFill>
              <a:effectLst/>
              <a:uLnTx/>
              <a:uFillTx/>
              <a:latin typeface="Segoe UI"/>
              <a:ea typeface="+mn-ea"/>
              <a:cs typeface="Segoe U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302260">
              <a:lnSpc>
                <a:spcPct val="100000"/>
              </a:lnSpc>
              <a:spcBef>
                <a:spcPts val="100"/>
              </a:spcBef>
            </a:pPr>
            <a:r>
              <a:rPr dirty="0"/>
              <a:t>LIMITED</a:t>
            </a:r>
            <a:r>
              <a:rPr spc="220" dirty="0"/>
              <a:t> </a:t>
            </a:r>
            <a:r>
              <a:rPr dirty="0"/>
              <a:t>PSLF</a:t>
            </a:r>
            <a:r>
              <a:rPr spc="229" dirty="0"/>
              <a:t> </a:t>
            </a:r>
            <a:r>
              <a:rPr spc="-10" dirty="0"/>
              <a:t>WAIVER</a:t>
            </a:r>
          </a:p>
        </p:txBody>
      </p:sp>
      <p:sp>
        <p:nvSpPr>
          <p:cNvPr id="3" name="object 3"/>
          <p:cNvSpPr txBox="1"/>
          <p:nvPr/>
        </p:nvSpPr>
        <p:spPr>
          <a:xfrm>
            <a:off x="11694450" y="6339253"/>
            <a:ext cx="132080" cy="1397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750" b="0" i="0" u="none" strike="noStrike" kern="0" cap="none" spc="-25" normalizeH="0" baseline="0" noProof="0" dirty="0">
                <a:ln>
                  <a:noFill/>
                </a:ln>
                <a:solidFill>
                  <a:srgbClr val="8A8A8A"/>
                </a:solidFill>
                <a:effectLst/>
                <a:uLnTx/>
                <a:uFillTx/>
                <a:latin typeface="Arial"/>
                <a:ea typeface="+mn-ea"/>
                <a:cs typeface="Arial"/>
              </a:rPr>
              <a:t>17</a:t>
            </a:r>
            <a:endParaRPr kumimoji="0" sz="75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 name="object 4"/>
          <p:cNvSpPr txBox="1"/>
          <p:nvPr/>
        </p:nvSpPr>
        <p:spPr>
          <a:xfrm>
            <a:off x="2375852" y="1588261"/>
            <a:ext cx="8394065" cy="1049655"/>
          </a:xfrm>
          <a:prstGeom prst="rect">
            <a:avLst/>
          </a:prstGeom>
        </p:spPr>
        <p:txBody>
          <a:bodyPr vert="horz" wrap="square" lIns="0" tIns="53975" rIns="0" bIns="0" rtlCol="0">
            <a:spAutoFit/>
          </a:bodyPr>
          <a:lstStyle/>
          <a:p>
            <a:pPr marL="241300" marR="5080" lvl="0" indent="-228600" algn="l" defTabSz="914400" rtl="0" eaLnBrk="1" fontAlgn="auto" latinLnBrk="0" hangingPunct="1">
              <a:lnSpc>
                <a:spcPts val="2590"/>
              </a:lnSpc>
              <a:spcBef>
                <a:spcPts val="425"/>
              </a:spcBef>
              <a:spcAft>
                <a:spcPts val="0"/>
              </a:spcAft>
              <a:buClr>
                <a:srgbClr val="3DA01B"/>
              </a:buClr>
              <a:buSzTx/>
              <a:buFont typeface="Arial"/>
              <a:buChar char="•"/>
              <a:tabLst>
                <a:tab pos="241300" algn="l"/>
              </a:tabLst>
              <a:defRPr/>
            </a:pPr>
            <a:r>
              <a:rPr kumimoji="0" sz="2400" b="0" i="0" u="none" strike="noStrike" kern="0" cap="none" spc="0" normalizeH="0" baseline="0" noProof="0" dirty="0">
                <a:ln>
                  <a:noFill/>
                </a:ln>
                <a:solidFill>
                  <a:srgbClr val="181817"/>
                </a:solidFill>
                <a:effectLst/>
                <a:uLnTx/>
                <a:uFillTx/>
                <a:latin typeface="Cambria"/>
                <a:ea typeface="+mn-ea"/>
                <a:cs typeface="Cambria"/>
              </a:rPr>
              <a:t>On</a:t>
            </a:r>
            <a:r>
              <a:rPr kumimoji="0" sz="2400" b="0" i="0" u="none" strike="noStrike" kern="0" cap="none" spc="-45"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Oct.</a:t>
            </a:r>
            <a:r>
              <a:rPr kumimoji="0" sz="2400" b="0" i="0" u="none" strike="noStrike" kern="0" cap="none" spc="-30"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6,</a:t>
            </a:r>
            <a:r>
              <a:rPr kumimoji="0" sz="2400" b="0" i="0" u="none" strike="noStrike" kern="0" cap="none" spc="-30"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2021,</a:t>
            </a:r>
            <a:r>
              <a:rPr kumimoji="0" sz="2400" b="0" i="0" u="none" strike="noStrike" kern="0" cap="none" spc="-30"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the</a:t>
            </a:r>
            <a:r>
              <a:rPr kumimoji="0" sz="2400" b="0" i="0" u="none" strike="noStrike" kern="0" cap="none" spc="-20"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U.S.</a:t>
            </a:r>
            <a:r>
              <a:rPr kumimoji="0" sz="2400" b="0" i="0" u="none" strike="noStrike" kern="0" cap="none" spc="-40"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Department</a:t>
            </a:r>
            <a:r>
              <a:rPr kumimoji="0" sz="2400" b="0" i="0" u="none" strike="noStrike" kern="0" cap="none" spc="-5"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of</a:t>
            </a:r>
            <a:r>
              <a:rPr kumimoji="0" sz="2400" b="0" i="0" u="none" strike="noStrike" kern="0" cap="none" spc="-25"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Education</a:t>
            </a:r>
            <a:r>
              <a:rPr kumimoji="0" sz="2400" b="0" i="0" u="none" strike="noStrike" kern="0" cap="none" spc="-10" normalizeH="0" baseline="0" noProof="0" dirty="0">
                <a:ln>
                  <a:noFill/>
                </a:ln>
                <a:solidFill>
                  <a:srgbClr val="181817"/>
                </a:solidFill>
                <a:effectLst/>
                <a:uLnTx/>
                <a:uFillTx/>
                <a:latin typeface="Cambria"/>
                <a:ea typeface="+mn-ea"/>
                <a:cs typeface="Cambria"/>
              </a:rPr>
              <a:t> </a:t>
            </a:r>
            <a:r>
              <a:rPr kumimoji="0" sz="2400" b="0" i="0" u="none" strike="noStrike" kern="0" cap="none" spc="-20" normalizeH="0" baseline="0" noProof="0" dirty="0">
                <a:ln>
                  <a:noFill/>
                </a:ln>
                <a:solidFill>
                  <a:srgbClr val="181817"/>
                </a:solidFill>
                <a:effectLst/>
                <a:uLnTx/>
                <a:uFillTx/>
                <a:latin typeface="Cambria"/>
                <a:ea typeface="+mn-ea"/>
                <a:cs typeface="Cambria"/>
              </a:rPr>
              <a:t>(ED) </a:t>
            </a:r>
            <a:r>
              <a:rPr kumimoji="0" sz="2400" b="0" i="0" u="none" strike="noStrike" kern="0" cap="none" spc="0" normalizeH="0" baseline="0" noProof="0" dirty="0">
                <a:ln>
                  <a:noFill/>
                </a:ln>
                <a:solidFill>
                  <a:srgbClr val="181817"/>
                </a:solidFill>
                <a:effectLst/>
                <a:uLnTx/>
                <a:uFillTx/>
                <a:latin typeface="Cambria"/>
                <a:ea typeface="+mn-ea"/>
                <a:cs typeface="Cambria"/>
              </a:rPr>
              <a:t>announced</a:t>
            </a:r>
            <a:r>
              <a:rPr kumimoji="0" sz="2400" b="0" i="0" u="none" strike="noStrike" kern="0" cap="none" spc="-30"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a</a:t>
            </a:r>
            <a:r>
              <a:rPr kumimoji="0" sz="2400" b="0" i="0" u="none" strike="noStrike" kern="0" cap="none" spc="-30"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change</a:t>
            </a:r>
            <a:r>
              <a:rPr kumimoji="0" sz="2400" b="0" i="0" u="none" strike="noStrike" kern="0" cap="none" spc="-25"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to</a:t>
            </a:r>
            <a:r>
              <a:rPr kumimoji="0" sz="2400" b="0" i="0" u="none" strike="noStrike" kern="0" cap="none" spc="-35"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Public</a:t>
            </a:r>
            <a:r>
              <a:rPr kumimoji="0" sz="2400" b="0" i="0" u="none" strike="noStrike" kern="0" cap="none" spc="-40"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Service</a:t>
            </a:r>
            <a:r>
              <a:rPr kumimoji="0" sz="2400" b="0" i="0" u="none" strike="noStrike" kern="0" cap="none" spc="-30"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Loan</a:t>
            </a:r>
            <a:r>
              <a:rPr kumimoji="0" sz="2400" b="0" i="0" u="none" strike="noStrike" kern="0" cap="none" spc="-35" normalizeH="0" baseline="0" noProof="0" dirty="0">
                <a:ln>
                  <a:noFill/>
                </a:ln>
                <a:solidFill>
                  <a:srgbClr val="181817"/>
                </a:solidFill>
                <a:effectLst/>
                <a:uLnTx/>
                <a:uFillTx/>
                <a:latin typeface="Cambria"/>
                <a:ea typeface="+mn-ea"/>
                <a:cs typeface="Cambria"/>
              </a:rPr>
              <a:t> </a:t>
            </a:r>
            <a:r>
              <a:rPr kumimoji="0" sz="2400" b="0" i="0" u="none" strike="noStrike" kern="0" cap="none" spc="-10" normalizeH="0" baseline="0" noProof="0" dirty="0">
                <a:ln>
                  <a:noFill/>
                </a:ln>
                <a:solidFill>
                  <a:srgbClr val="181817"/>
                </a:solidFill>
                <a:effectLst/>
                <a:uLnTx/>
                <a:uFillTx/>
                <a:latin typeface="Cambria"/>
                <a:ea typeface="+mn-ea"/>
                <a:cs typeface="Cambria"/>
              </a:rPr>
              <a:t>Forgiveness</a:t>
            </a:r>
            <a:r>
              <a:rPr kumimoji="0" sz="2400" b="0" i="0" u="none" strike="noStrike" kern="0" cap="none" spc="-15" normalizeH="0" baseline="0" noProof="0" dirty="0">
                <a:ln>
                  <a:noFill/>
                </a:ln>
                <a:solidFill>
                  <a:srgbClr val="181817"/>
                </a:solidFill>
                <a:effectLst/>
                <a:uLnTx/>
                <a:uFillTx/>
                <a:latin typeface="Cambria"/>
                <a:ea typeface="+mn-ea"/>
                <a:cs typeface="Cambria"/>
              </a:rPr>
              <a:t> </a:t>
            </a:r>
            <a:r>
              <a:rPr kumimoji="0" sz="2400" b="0" i="0" u="none" strike="noStrike" kern="0" cap="none" spc="-10" normalizeH="0" baseline="0" noProof="0" dirty="0">
                <a:ln>
                  <a:noFill/>
                </a:ln>
                <a:solidFill>
                  <a:srgbClr val="181817"/>
                </a:solidFill>
                <a:effectLst/>
                <a:uLnTx/>
                <a:uFillTx/>
                <a:latin typeface="Cambria"/>
                <a:ea typeface="+mn-ea"/>
                <a:cs typeface="Cambria"/>
              </a:rPr>
              <a:t>(PSLF) </a:t>
            </a:r>
            <a:r>
              <a:rPr kumimoji="0" sz="2400" b="0" i="0" u="none" strike="noStrike" kern="0" cap="none" spc="0" normalizeH="0" baseline="0" noProof="0" dirty="0">
                <a:ln>
                  <a:noFill/>
                </a:ln>
                <a:solidFill>
                  <a:srgbClr val="181817"/>
                </a:solidFill>
                <a:effectLst/>
                <a:uLnTx/>
                <a:uFillTx/>
                <a:latin typeface="Cambria"/>
                <a:ea typeface="+mn-ea"/>
                <a:cs typeface="Cambria"/>
              </a:rPr>
              <a:t>program</a:t>
            </a:r>
            <a:r>
              <a:rPr kumimoji="0" sz="2400" b="0" i="0" u="none" strike="noStrike" kern="0" cap="none" spc="-45"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rules</a:t>
            </a:r>
            <a:r>
              <a:rPr kumimoji="0" sz="2400" b="0" i="0" u="none" strike="noStrike" kern="0" cap="none" spc="-40"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for</a:t>
            </a:r>
            <a:r>
              <a:rPr kumimoji="0" sz="2400" b="0" i="0" u="none" strike="noStrike" kern="0" cap="none" spc="-50"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a</a:t>
            </a:r>
            <a:r>
              <a:rPr kumimoji="0" sz="2400" b="0" i="0" u="none" strike="noStrike" kern="0" cap="none" spc="-45"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limited</a:t>
            </a:r>
            <a:r>
              <a:rPr kumimoji="0" sz="2400" b="0" i="0" u="none" strike="noStrike" kern="0" cap="none" spc="-35" normalizeH="0" baseline="0" noProof="0" dirty="0">
                <a:ln>
                  <a:noFill/>
                </a:ln>
                <a:solidFill>
                  <a:srgbClr val="181817"/>
                </a:solidFill>
                <a:effectLst/>
                <a:uLnTx/>
                <a:uFillTx/>
                <a:latin typeface="Cambria"/>
                <a:ea typeface="+mn-ea"/>
                <a:cs typeface="Cambria"/>
              </a:rPr>
              <a:t> </a:t>
            </a:r>
            <a:r>
              <a:rPr kumimoji="0" sz="2400" b="0" i="0" u="none" strike="noStrike" kern="0" cap="none" spc="-10" normalizeH="0" baseline="0" noProof="0" dirty="0">
                <a:ln>
                  <a:noFill/>
                </a:ln>
                <a:solidFill>
                  <a:srgbClr val="181817"/>
                </a:solidFill>
                <a:effectLst/>
                <a:uLnTx/>
                <a:uFillTx/>
                <a:latin typeface="Cambria"/>
                <a:ea typeface="+mn-ea"/>
                <a:cs typeface="Cambria"/>
              </a:rPr>
              <a:t>time.</a:t>
            </a:r>
            <a:endParaRPr kumimoji="0" sz="2400" b="0" i="0" u="none" strike="noStrike" kern="0" cap="none" spc="0" normalizeH="0" baseline="0" noProof="0" dirty="0">
              <a:ln>
                <a:noFill/>
              </a:ln>
              <a:solidFill>
                <a:sysClr val="windowText" lastClr="000000"/>
              </a:solidFill>
              <a:effectLst/>
              <a:uLnTx/>
              <a:uFillTx/>
              <a:latin typeface="Cambria"/>
              <a:ea typeface="+mn-ea"/>
              <a:cs typeface="Cambria"/>
            </a:endParaRPr>
          </a:p>
        </p:txBody>
      </p:sp>
      <p:sp>
        <p:nvSpPr>
          <p:cNvPr id="5" name="object 5"/>
          <p:cNvSpPr txBox="1"/>
          <p:nvPr/>
        </p:nvSpPr>
        <p:spPr>
          <a:xfrm>
            <a:off x="2375852" y="2904997"/>
            <a:ext cx="8812530" cy="3683000"/>
          </a:xfrm>
          <a:prstGeom prst="rect">
            <a:avLst/>
          </a:prstGeom>
        </p:spPr>
        <p:txBody>
          <a:bodyPr vert="horz" wrap="square" lIns="0" tIns="53975" rIns="0" bIns="0" rtlCol="0">
            <a:spAutoFit/>
          </a:bodyPr>
          <a:lstStyle/>
          <a:p>
            <a:pPr marL="241300" marR="30480" lvl="0" indent="-228600" algn="l" defTabSz="914400" rtl="0" eaLnBrk="1" fontAlgn="auto" latinLnBrk="0" hangingPunct="1">
              <a:lnSpc>
                <a:spcPts val="2590"/>
              </a:lnSpc>
              <a:spcBef>
                <a:spcPts val="425"/>
              </a:spcBef>
              <a:spcAft>
                <a:spcPts val="0"/>
              </a:spcAft>
              <a:buClr>
                <a:srgbClr val="3DA01B"/>
              </a:buClr>
              <a:buSzTx/>
              <a:buFont typeface="Arial"/>
              <a:buChar char="•"/>
              <a:tabLst>
                <a:tab pos="241300" algn="l"/>
              </a:tabLst>
              <a:defRPr/>
            </a:pPr>
            <a:r>
              <a:rPr kumimoji="0" sz="2400" b="0" i="0" u="none" strike="noStrike" kern="0" cap="none" spc="0" normalizeH="0" baseline="0" noProof="0" dirty="0">
                <a:ln>
                  <a:noFill/>
                </a:ln>
                <a:solidFill>
                  <a:srgbClr val="181817"/>
                </a:solidFill>
                <a:effectLst/>
                <a:uLnTx/>
                <a:uFillTx/>
                <a:latin typeface="Cambria"/>
                <a:ea typeface="+mn-ea"/>
                <a:cs typeface="Cambria"/>
              </a:rPr>
              <a:t>Borrowers</a:t>
            </a:r>
            <a:r>
              <a:rPr kumimoji="0" sz="2400" b="0" i="0" u="none" strike="noStrike" kern="0" cap="none" spc="-65"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may</a:t>
            </a:r>
            <a:r>
              <a:rPr kumimoji="0" sz="2400" b="0" i="0" u="none" strike="noStrike" kern="0" cap="none" spc="-50" normalizeH="0" baseline="0" noProof="0" dirty="0">
                <a:ln>
                  <a:noFill/>
                </a:ln>
                <a:solidFill>
                  <a:srgbClr val="181817"/>
                </a:solidFill>
                <a:effectLst/>
                <a:uLnTx/>
                <a:uFillTx/>
                <a:latin typeface="Cambria"/>
                <a:ea typeface="+mn-ea"/>
                <a:cs typeface="Cambria"/>
              </a:rPr>
              <a:t> </a:t>
            </a:r>
            <a:r>
              <a:rPr kumimoji="0" sz="2400" b="0" i="0" u="none" strike="noStrike" kern="0" cap="none" spc="-10" normalizeH="0" baseline="0" noProof="0" dirty="0">
                <a:ln>
                  <a:noFill/>
                </a:ln>
                <a:solidFill>
                  <a:srgbClr val="181817"/>
                </a:solidFill>
                <a:effectLst/>
                <a:uLnTx/>
                <a:uFillTx/>
                <a:latin typeface="Cambria"/>
                <a:ea typeface="+mn-ea"/>
                <a:cs typeface="Cambria"/>
              </a:rPr>
              <a:t>receive</a:t>
            </a:r>
            <a:r>
              <a:rPr kumimoji="0" sz="2400" b="0" i="0" u="none" strike="noStrike" kern="0" cap="none" spc="-40"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credit</a:t>
            </a:r>
            <a:r>
              <a:rPr kumimoji="0" sz="2400" b="0" i="0" u="none" strike="noStrike" kern="0" cap="none" spc="-50"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for</a:t>
            </a:r>
            <a:r>
              <a:rPr kumimoji="0" sz="2400" b="0" i="0" u="none" strike="noStrike" kern="0" cap="none" spc="-65"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past</a:t>
            </a:r>
            <a:r>
              <a:rPr kumimoji="0" sz="2400" b="0" i="0" u="none" strike="noStrike" kern="0" cap="none" spc="-45"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periods</a:t>
            </a:r>
            <a:r>
              <a:rPr kumimoji="0" sz="2400" b="0" i="0" u="none" strike="noStrike" kern="0" cap="none" spc="-45"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of</a:t>
            </a:r>
            <a:r>
              <a:rPr kumimoji="0" sz="2400" b="0" i="0" u="none" strike="noStrike" kern="0" cap="none" spc="-55"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repayment</a:t>
            </a:r>
            <a:r>
              <a:rPr kumimoji="0" sz="2400" b="0" i="0" u="none" strike="noStrike" kern="0" cap="none" spc="-40" normalizeH="0" baseline="0" noProof="0" dirty="0">
                <a:ln>
                  <a:noFill/>
                </a:ln>
                <a:solidFill>
                  <a:srgbClr val="181817"/>
                </a:solidFill>
                <a:effectLst/>
                <a:uLnTx/>
                <a:uFillTx/>
                <a:latin typeface="Cambria"/>
                <a:ea typeface="+mn-ea"/>
                <a:cs typeface="Cambria"/>
              </a:rPr>
              <a:t> </a:t>
            </a:r>
            <a:r>
              <a:rPr kumimoji="0" sz="2400" b="0" i="0" u="none" strike="noStrike" kern="0" cap="none" spc="-20" normalizeH="0" baseline="0" noProof="0" dirty="0">
                <a:ln>
                  <a:noFill/>
                </a:ln>
                <a:solidFill>
                  <a:srgbClr val="181817"/>
                </a:solidFill>
                <a:effectLst/>
                <a:uLnTx/>
                <a:uFillTx/>
                <a:latin typeface="Cambria"/>
                <a:ea typeface="+mn-ea"/>
                <a:cs typeface="Cambria"/>
              </a:rPr>
              <a:t>that </a:t>
            </a:r>
            <a:r>
              <a:rPr kumimoji="0" sz="2400" b="0" i="0" u="none" strike="noStrike" kern="0" cap="none" spc="0" normalizeH="0" baseline="0" noProof="0" dirty="0">
                <a:ln>
                  <a:noFill/>
                </a:ln>
                <a:solidFill>
                  <a:srgbClr val="181817"/>
                </a:solidFill>
                <a:effectLst/>
                <a:uLnTx/>
                <a:uFillTx/>
                <a:latin typeface="Cambria"/>
                <a:ea typeface="+mn-ea"/>
                <a:cs typeface="Cambria"/>
              </a:rPr>
              <a:t>would</a:t>
            </a:r>
            <a:r>
              <a:rPr kumimoji="0" sz="2400" b="0" i="0" u="none" strike="noStrike" kern="0" cap="none" spc="-45"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otherwise</a:t>
            </a:r>
            <a:r>
              <a:rPr kumimoji="0" sz="2400" b="0" i="0" u="none" strike="noStrike" kern="0" cap="none" spc="-25"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not</a:t>
            </a:r>
            <a:r>
              <a:rPr kumimoji="0" sz="2400" b="0" i="0" u="none" strike="noStrike" kern="0" cap="none" spc="-35"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qualify</a:t>
            </a:r>
            <a:r>
              <a:rPr kumimoji="0" sz="2400" b="0" i="0" u="none" strike="noStrike" kern="0" cap="none" spc="-40"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181817"/>
                </a:solidFill>
                <a:effectLst/>
                <a:uLnTx/>
                <a:uFillTx/>
                <a:latin typeface="Cambria"/>
                <a:ea typeface="+mn-ea"/>
                <a:cs typeface="Cambria"/>
              </a:rPr>
              <a:t>for</a:t>
            </a:r>
            <a:r>
              <a:rPr kumimoji="0" sz="2400" b="0" i="0" u="none" strike="noStrike" kern="0" cap="none" spc="-50" normalizeH="0" baseline="0" noProof="0" dirty="0">
                <a:ln>
                  <a:noFill/>
                </a:ln>
                <a:solidFill>
                  <a:srgbClr val="181817"/>
                </a:solidFill>
                <a:effectLst/>
                <a:uLnTx/>
                <a:uFillTx/>
                <a:latin typeface="Cambria"/>
                <a:ea typeface="+mn-ea"/>
                <a:cs typeface="Cambria"/>
              </a:rPr>
              <a:t> </a:t>
            </a:r>
            <a:r>
              <a:rPr kumimoji="0" sz="2400" b="0" i="0" u="none" strike="noStrike" kern="0" cap="none" spc="-35" normalizeH="0" baseline="0" noProof="0" dirty="0">
                <a:ln>
                  <a:noFill/>
                </a:ln>
                <a:solidFill>
                  <a:srgbClr val="181817"/>
                </a:solidFill>
                <a:effectLst/>
                <a:uLnTx/>
                <a:uFillTx/>
                <a:latin typeface="Cambria"/>
                <a:ea typeface="+mn-ea"/>
                <a:cs typeface="Cambria"/>
              </a:rPr>
              <a:t>PSLF.</a:t>
            </a:r>
            <a:r>
              <a:rPr kumimoji="0" sz="2400" b="0" i="0" u="none" strike="noStrike" kern="0" cap="none" spc="-45" normalizeH="0" baseline="0" noProof="0" dirty="0">
                <a:ln>
                  <a:noFill/>
                </a:ln>
                <a:solidFill>
                  <a:srgbClr val="181817"/>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Under</a:t>
            </a:r>
            <a:r>
              <a:rPr kumimoji="0" sz="2400" b="0" i="0" u="none" strike="noStrike" kern="0" cap="none" spc="-4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the</a:t>
            </a:r>
            <a:r>
              <a:rPr kumimoji="0" sz="2400" b="0" i="0" u="none" strike="noStrike" kern="0" cap="none" spc="-35" normalizeH="0" baseline="0" noProof="0" dirty="0">
                <a:ln>
                  <a:noFill/>
                </a:ln>
                <a:solidFill>
                  <a:srgbClr val="202429"/>
                </a:solidFill>
                <a:effectLst/>
                <a:uLnTx/>
                <a:uFillTx/>
                <a:latin typeface="Cambria"/>
                <a:ea typeface="+mn-ea"/>
                <a:cs typeface="Cambria"/>
              </a:rPr>
              <a:t> </a:t>
            </a:r>
            <a:r>
              <a:rPr kumimoji="0" sz="2400" b="0" i="0" u="none" strike="noStrike" kern="0" cap="none" spc="-25" normalizeH="0" baseline="0" noProof="0" dirty="0">
                <a:ln>
                  <a:noFill/>
                </a:ln>
                <a:solidFill>
                  <a:srgbClr val="202429"/>
                </a:solidFill>
                <a:effectLst/>
                <a:uLnTx/>
                <a:uFillTx/>
                <a:latin typeface="Cambria"/>
                <a:ea typeface="+mn-ea"/>
                <a:cs typeface="Cambria"/>
              </a:rPr>
              <a:t>new,</a:t>
            </a:r>
            <a:r>
              <a:rPr kumimoji="0" sz="2400" b="0" i="0" u="none" strike="noStrike" kern="0" cap="none" spc="-40" normalizeH="0" baseline="0" noProof="0" dirty="0">
                <a:ln>
                  <a:noFill/>
                </a:ln>
                <a:solidFill>
                  <a:srgbClr val="202429"/>
                </a:solidFill>
                <a:effectLst/>
                <a:uLnTx/>
                <a:uFillTx/>
                <a:latin typeface="Cambria"/>
                <a:ea typeface="+mn-ea"/>
                <a:cs typeface="Cambria"/>
              </a:rPr>
              <a:t> </a:t>
            </a:r>
            <a:r>
              <a:rPr kumimoji="0" sz="2400" b="0" i="0" u="none" strike="noStrike" kern="0" cap="none" spc="-10" normalizeH="0" baseline="0" noProof="0" dirty="0">
                <a:ln>
                  <a:noFill/>
                </a:ln>
                <a:solidFill>
                  <a:srgbClr val="202429"/>
                </a:solidFill>
                <a:effectLst/>
                <a:uLnTx/>
                <a:uFillTx/>
                <a:latin typeface="Cambria"/>
                <a:ea typeface="+mn-ea"/>
                <a:cs typeface="Cambria"/>
              </a:rPr>
              <a:t>temporary </a:t>
            </a:r>
            <a:r>
              <a:rPr kumimoji="0" sz="2400" b="0" i="0" u="none" strike="noStrike" kern="0" cap="none" spc="0" normalizeH="0" baseline="0" noProof="0" dirty="0">
                <a:ln>
                  <a:noFill/>
                </a:ln>
                <a:solidFill>
                  <a:srgbClr val="202429"/>
                </a:solidFill>
                <a:effectLst/>
                <a:uLnTx/>
                <a:uFillTx/>
                <a:latin typeface="Cambria"/>
                <a:ea typeface="+mn-ea"/>
                <a:cs typeface="Cambria"/>
              </a:rPr>
              <a:t>rules,</a:t>
            </a:r>
            <a:r>
              <a:rPr kumimoji="0" sz="2400" b="0" i="0" u="none" strike="noStrike" kern="0" cap="none" spc="-4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any</a:t>
            </a:r>
            <a:r>
              <a:rPr kumimoji="0" sz="2400" b="0" i="0" u="none" strike="noStrike" kern="0" cap="none" spc="-2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prior</a:t>
            </a:r>
            <a:r>
              <a:rPr kumimoji="0" sz="2400" b="0" i="0" u="none" strike="noStrike" kern="0" cap="none" spc="-4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period</a:t>
            </a:r>
            <a:r>
              <a:rPr kumimoji="0" sz="2400" b="0" i="0" u="none" strike="noStrike" kern="0" cap="none" spc="-1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of</a:t>
            </a:r>
            <a:r>
              <a:rPr kumimoji="0" sz="2400" b="0" i="0" u="none" strike="noStrike" kern="0" cap="none" spc="-3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repayment</a:t>
            </a:r>
            <a:r>
              <a:rPr kumimoji="0" sz="2400" b="0" i="0" u="none" strike="noStrike" kern="0" cap="none" spc="-1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will</a:t>
            </a:r>
            <a:r>
              <a:rPr kumimoji="0" sz="2400" b="0" i="0" u="none" strike="noStrike" kern="0" cap="none" spc="-3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count</a:t>
            </a:r>
            <a:r>
              <a:rPr kumimoji="0" sz="2400" b="0" i="0" u="none" strike="noStrike" kern="0" cap="none" spc="-2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as</a:t>
            </a:r>
            <a:r>
              <a:rPr kumimoji="0" sz="2400" b="0" i="0" u="none" strike="noStrike" kern="0" cap="none" spc="-2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a</a:t>
            </a:r>
            <a:r>
              <a:rPr kumimoji="0" sz="2400" b="0" i="0" u="none" strike="noStrike" kern="0" cap="none" spc="-25" normalizeH="0" baseline="0" noProof="0" dirty="0">
                <a:ln>
                  <a:noFill/>
                </a:ln>
                <a:solidFill>
                  <a:srgbClr val="202429"/>
                </a:solidFill>
                <a:effectLst/>
                <a:uLnTx/>
                <a:uFillTx/>
                <a:latin typeface="Cambria"/>
                <a:ea typeface="+mn-ea"/>
                <a:cs typeface="Cambria"/>
              </a:rPr>
              <a:t> </a:t>
            </a:r>
            <a:r>
              <a:rPr kumimoji="0" sz="2400" b="0" i="0" u="none" strike="noStrike" kern="0" cap="none" spc="-10" normalizeH="0" baseline="0" noProof="0" dirty="0">
                <a:ln>
                  <a:noFill/>
                </a:ln>
                <a:solidFill>
                  <a:srgbClr val="202429"/>
                </a:solidFill>
                <a:effectLst/>
                <a:uLnTx/>
                <a:uFillTx/>
                <a:latin typeface="Cambria"/>
                <a:ea typeface="+mn-ea"/>
                <a:cs typeface="Cambria"/>
              </a:rPr>
              <a:t>qualifying </a:t>
            </a:r>
            <a:r>
              <a:rPr kumimoji="0" sz="2400" b="0" i="0" u="none" strike="noStrike" kern="0" cap="none" spc="0" normalizeH="0" baseline="0" noProof="0" dirty="0">
                <a:ln>
                  <a:noFill/>
                </a:ln>
                <a:solidFill>
                  <a:srgbClr val="202429"/>
                </a:solidFill>
                <a:effectLst/>
                <a:uLnTx/>
                <a:uFillTx/>
                <a:latin typeface="Cambria"/>
                <a:ea typeface="+mn-ea"/>
                <a:cs typeface="Cambria"/>
              </a:rPr>
              <a:t>payment,</a:t>
            </a:r>
            <a:r>
              <a:rPr kumimoji="0" sz="2400" b="0" i="0" u="none" strike="noStrike" kern="0" cap="none" spc="-5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regardless</a:t>
            </a:r>
            <a:r>
              <a:rPr kumimoji="0" sz="2400" b="0" i="0" u="none" strike="noStrike" kern="0" cap="none" spc="-3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of</a:t>
            </a:r>
            <a:r>
              <a:rPr kumimoji="0" sz="2400" b="0" i="0" u="none" strike="noStrike" kern="0" cap="none" spc="-5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loan</a:t>
            </a:r>
            <a:r>
              <a:rPr kumimoji="0" sz="2400" b="0" i="0" u="none" strike="noStrike" kern="0" cap="none" spc="-5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program,</a:t>
            </a:r>
            <a:r>
              <a:rPr kumimoji="0" sz="2400" b="0" i="0" u="none" strike="noStrike" kern="0" cap="none" spc="-4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repayment</a:t>
            </a:r>
            <a:r>
              <a:rPr kumimoji="0" sz="2400" b="0" i="0" u="none" strike="noStrike" kern="0" cap="none" spc="-3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plan,</a:t>
            </a:r>
            <a:r>
              <a:rPr kumimoji="0" sz="2400" b="0" i="0" u="none" strike="noStrike" kern="0" cap="none" spc="-6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or</a:t>
            </a:r>
            <a:r>
              <a:rPr kumimoji="0" sz="2400" b="0" i="0" u="none" strike="noStrike" kern="0" cap="none" spc="-50" normalizeH="0" baseline="0" noProof="0" dirty="0">
                <a:ln>
                  <a:noFill/>
                </a:ln>
                <a:solidFill>
                  <a:srgbClr val="202429"/>
                </a:solidFill>
                <a:effectLst/>
                <a:uLnTx/>
                <a:uFillTx/>
                <a:latin typeface="Cambria"/>
                <a:ea typeface="+mn-ea"/>
                <a:cs typeface="Cambria"/>
              </a:rPr>
              <a:t> </a:t>
            </a:r>
            <a:r>
              <a:rPr kumimoji="0" sz="2400" b="0" i="0" u="none" strike="noStrike" kern="0" cap="none" spc="-10" normalizeH="0" baseline="0" noProof="0" dirty="0">
                <a:ln>
                  <a:noFill/>
                </a:ln>
                <a:solidFill>
                  <a:srgbClr val="202429"/>
                </a:solidFill>
                <a:effectLst/>
                <a:uLnTx/>
                <a:uFillTx/>
                <a:latin typeface="Cambria"/>
                <a:ea typeface="+mn-ea"/>
                <a:cs typeface="Cambria"/>
              </a:rPr>
              <a:t>whether </a:t>
            </a:r>
            <a:r>
              <a:rPr kumimoji="0" sz="2400" b="0" i="0" u="none" strike="noStrike" kern="0" cap="none" spc="0" normalizeH="0" baseline="0" noProof="0" dirty="0">
                <a:ln>
                  <a:noFill/>
                </a:ln>
                <a:solidFill>
                  <a:srgbClr val="202429"/>
                </a:solidFill>
                <a:effectLst/>
                <a:uLnTx/>
                <a:uFillTx/>
                <a:latin typeface="Cambria"/>
                <a:ea typeface="+mn-ea"/>
                <a:cs typeface="Cambria"/>
              </a:rPr>
              <a:t>the</a:t>
            </a:r>
            <a:r>
              <a:rPr kumimoji="0" sz="2400" b="0" i="0" u="none" strike="noStrike" kern="0" cap="none" spc="-3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payment</a:t>
            </a:r>
            <a:r>
              <a:rPr kumimoji="0" sz="2400" b="0" i="0" u="none" strike="noStrike" kern="0" cap="none" spc="-1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was</a:t>
            </a:r>
            <a:r>
              <a:rPr kumimoji="0" sz="2400" b="0" i="0" u="none" strike="noStrike" kern="0" cap="none" spc="-2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made</a:t>
            </a:r>
            <a:r>
              <a:rPr kumimoji="0" sz="2400" b="0" i="0" u="none" strike="noStrike" kern="0" cap="none" spc="-1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in</a:t>
            </a:r>
            <a:r>
              <a:rPr kumimoji="0" sz="2400" b="0" i="0" u="none" strike="noStrike" kern="0" cap="none" spc="-3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full</a:t>
            </a:r>
            <a:r>
              <a:rPr kumimoji="0" sz="2400" b="0" i="0" u="none" strike="noStrike" kern="0" cap="none" spc="-4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or</a:t>
            </a:r>
            <a:r>
              <a:rPr kumimoji="0" sz="2400" b="0" i="0" u="none" strike="noStrike" kern="0" cap="none" spc="-3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on</a:t>
            </a:r>
            <a:r>
              <a:rPr kumimoji="0" sz="2400" b="0" i="0" u="none" strike="noStrike" kern="0" cap="none" spc="-3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time.</a:t>
            </a:r>
            <a:r>
              <a:rPr kumimoji="0" sz="2400" b="0" i="0" u="none" strike="noStrike" kern="0" cap="none" spc="-25" normalizeH="0" baseline="0" noProof="0" dirty="0">
                <a:ln>
                  <a:noFill/>
                </a:ln>
                <a:solidFill>
                  <a:srgbClr val="202429"/>
                </a:solidFill>
                <a:effectLst/>
                <a:uLnTx/>
                <a:uFillTx/>
                <a:latin typeface="Cambria"/>
                <a:ea typeface="+mn-ea"/>
                <a:cs typeface="Cambria"/>
              </a:rPr>
              <a:t> </a:t>
            </a:r>
            <a:r>
              <a:rPr kumimoji="0" sz="2400" b="0" i="0" u="none" strike="noStrike" kern="0" cap="none" spc="-45" normalizeH="0" baseline="0" noProof="0" dirty="0">
                <a:ln>
                  <a:noFill/>
                </a:ln>
                <a:solidFill>
                  <a:srgbClr val="202429"/>
                </a:solidFill>
                <a:effectLst/>
                <a:uLnTx/>
                <a:uFillTx/>
                <a:latin typeface="Cambria"/>
                <a:ea typeface="+mn-ea"/>
                <a:cs typeface="Cambria"/>
              </a:rPr>
              <a:t>You</a:t>
            </a:r>
            <a:r>
              <a:rPr kumimoji="0" sz="2400" b="0" i="0" u="none" strike="noStrike" kern="0" cap="none" spc="-2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continue</a:t>
            </a:r>
            <a:r>
              <a:rPr kumimoji="0" sz="2400" b="0" i="0" u="none" strike="noStrike" kern="0" cap="none" spc="-2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to</a:t>
            </a:r>
            <a:r>
              <a:rPr kumimoji="0" sz="2400" b="0" i="0" u="none" strike="noStrike" kern="0" cap="none" spc="-25" normalizeH="0" baseline="0" noProof="0" dirty="0">
                <a:ln>
                  <a:noFill/>
                </a:ln>
                <a:solidFill>
                  <a:srgbClr val="202429"/>
                </a:solidFill>
                <a:effectLst/>
                <a:uLnTx/>
                <a:uFillTx/>
                <a:latin typeface="Cambria"/>
                <a:ea typeface="+mn-ea"/>
                <a:cs typeface="Cambria"/>
              </a:rPr>
              <a:t> </a:t>
            </a:r>
            <a:r>
              <a:rPr kumimoji="0" sz="2400" b="0" i="0" u="none" strike="noStrike" kern="0" cap="none" spc="-20" normalizeH="0" baseline="0" noProof="0" dirty="0">
                <a:ln>
                  <a:noFill/>
                </a:ln>
                <a:solidFill>
                  <a:srgbClr val="202429"/>
                </a:solidFill>
                <a:effectLst/>
                <a:uLnTx/>
                <a:uFillTx/>
                <a:latin typeface="Cambria"/>
                <a:ea typeface="+mn-ea"/>
                <a:cs typeface="Cambria"/>
              </a:rPr>
              <a:t>need </a:t>
            </a:r>
            <a:r>
              <a:rPr kumimoji="0" sz="2400" b="0" i="0" u="none" strike="noStrike" kern="0" cap="none" spc="0" normalizeH="0" baseline="0" noProof="0" dirty="0">
                <a:ln>
                  <a:noFill/>
                </a:ln>
                <a:solidFill>
                  <a:srgbClr val="202429"/>
                </a:solidFill>
                <a:effectLst/>
                <a:uLnTx/>
                <a:uFillTx/>
                <a:latin typeface="Cambria"/>
                <a:ea typeface="+mn-ea"/>
                <a:cs typeface="Cambria"/>
              </a:rPr>
              <a:t>qualifying</a:t>
            </a:r>
            <a:r>
              <a:rPr kumimoji="0" sz="2400" b="0" i="0" u="none" strike="noStrike" kern="0" cap="none" spc="-40" normalizeH="0" baseline="0" noProof="0" dirty="0">
                <a:ln>
                  <a:noFill/>
                </a:ln>
                <a:solidFill>
                  <a:srgbClr val="202429"/>
                </a:solidFill>
                <a:effectLst/>
                <a:uLnTx/>
                <a:uFillTx/>
                <a:latin typeface="Cambria"/>
                <a:ea typeface="+mn-ea"/>
                <a:cs typeface="Cambria"/>
              </a:rPr>
              <a:t> </a:t>
            </a:r>
            <a:r>
              <a:rPr kumimoji="0" sz="2400" b="0" i="0" u="none" strike="noStrike" kern="0" cap="none" spc="-10" normalizeH="0" baseline="0" noProof="0" dirty="0">
                <a:ln>
                  <a:noFill/>
                </a:ln>
                <a:solidFill>
                  <a:srgbClr val="202429"/>
                </a:solidFill>
                <a:effectLst/>
                <a:uLnTx/>
                <a:uFillTx/>
                <a:latin typeface="Cambria"/>
                <a:ea typeface="+mn-ea"/>
                <a:cs typeface="Cambria"/>
              </a:rPr>
              <a:t>employment.</a:t>
            </a:r>
            <a:endParaRPr kumimoji="0" sz="2400" b="0" i="0" u="none" strike="noStrike" kern="0" cap="none" spc="0" normalizeH="0" baseline="0" noProof="0" dirty="0">
              <a:ln>
                <a:noFill/>
              </a:ln>
              <a:solidFill>
                <a:sysClr val="windowText" lastClr="000000"/>
              </a:solidFill>
              <a:effectLst/>
              <a:uLnTx/>
              <a:uFillTx/>
              <a:latin typeface="Cambria"/>
              <a:ea typeface="+mn-ea"/>
              <a:cs typeface="Cambria"/>
            </a:endParaRPr>
          </a:p>
          <a:p>
            <a:pPr marL="0" marR="0" lvl="0" indent="0" algn="l" defTabSz="914400" rtl="0" eaLnBrk="1" fontAlgn="auto" latinLnBrk="0" hangingPunct="1">
              <a:lnSpc>
                <a:spcPct val="100000"/>
              </a:lnSpc>
              <a:spcBef>
                <a:spcPts val="25"/>
              </a:spcBef>
              <a:spcAft>
                <a:spcPts val="0"/>
              </a:spcAft>
              <a:buClr>
                <a:srgbClr val="3DA01B"/>
              </a:buClr>
              <a:buSzTx/>
              <a:buFont typeface="Arial"/>
              <a:buChar char="•"/>
              <a:tabLst/>
              <a:defRPr/>
            </a:pPr>
            <a:endParaRPr kumimoji="0" sz="2200" b="0" i="0" u="none" strike="noStrike" kern="0" cap="none" spc="0" normalizeH="0" baseline="0" noProof="0" dirty="0">
              <a:ln>
                <a:noFill/>
              </a:ln>
              <a:solidFill>
                <a:sysClr val="windowText" lastClr="000000"/>
              </a:solidFill>
              <a:effectLst/>
              <a:uLnTx/>
              <a:uFillTx/>
              <a:latin typeface="Cambria"/>
              <a:ea typeface="+mn-ea"/>
              <a:cs typeface="Cambria"/>
            </a:endParaRPr>
          </a:p>
          <a:p>
            <a:pPr marL="241300" marR="5080" lvl="0" indent="-228600" algn="l" defTabSz="914400" rtl="0" eaLnBrk="1" fontAlgn="auto" latinLnBrk="0" hangingPunct="1">
              <a:lnSpc>
                <a:spcPts val="2590"/>
              </a:lnSpc>
              <a:spcBef>
                <a:spcPts val="0"/>
              </a:spcBef>
              <a:spcAft>
                <a:spcPts val="0"/>
              </a:spcAft>
              <a:buClr>
                <a:srgbClr val="3DA01B"/>
              </a:buClr>
              <a:buSzTx/>
              <a:buFont typeface="Arial"/>
              <a:buChar char="•"/>
              <a:tabLst>
                <a:tab pos="241300" algn="l"/>
              </a:tabLst>
              <a:defRPr/>
            </a:pPr>
            <a:r>
              <a:rPr kumimoji="0" sz="2400" b="0" i="0" u="none" strike="noStrike" kern="0" cap="none" spc="0" normalizeH="0" baseline="0" noProof="0" dirty="0">
                <a:ln>
                  <a:noFill/>
                </a:ln>
                <a:solidFill>
                  <a:srgbClr val="202429"/>
                </a:solidFill>
                <a:effectLst/>
                <a:uLnTx/>
                <a:uFillTx/>
                <a:latin typeface="Cambria"/>
                <a:ea typeface="+mn-ea"/>
                <a:cs typeface="Cambria"/>
              </a:rPr>
              <a:t>This</a:t>
            </a:r>
            <a:r>
              <a:rPr kumimoji="0" sz="2400" b="0" i="0" u="none" strike="noStrike" kern="0" cap="none" spc="-4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change</a:t>
            </a:r>
            <a:r>
              <a:rPr kumimoji="0" sz="2400" b="0" i="0" u="none" strike="noStrike" kern="0" cap="none" spc="-2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applies</a:t>
            </a:r>
            <a:r>
              <a:rPr kumimoji="0" sz="2400" b="0" i="0" u="none" strike="noStrike" kern="0" cap="none" spc="-1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to</a:t>
            </a:r>
            <a:r>
              <a:rPr kumimoji="0" sz="2400" b="0" i="0" u="none" strike="noStrike" kern="0" cap="none" spc="-3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student</a:t>
            </a:r>
            <a:r>
              <a:rPr kumimoji="0" sz="2400" b="0" i="0" u="none" strike="noStrike" kern="0" cap="none" spc="-2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loan</a:t>
            </a:r>
            <a:r>
              <a:rPr kumimoji="0" sz="2400" b="0" i="0" u="none" strike="noStrike" kern="0" cap="none" spc="-3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borrowers</a:t>
            </a:r>
            <a:r>
              <a:rPr kumimoji="0" sz="2400" b="0" i="0" u="none" strike="noStrike" kern="0" cap="none" spc="-2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with</a:t>
            </a:r>
            <a:r>
              <a:rPr kumimoji="0" sz="2400" b="0" i="0" u="none" strike="noStrike" kern="0" cap="none" spc="-3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Direct</a:t>
            </a:r>
            <a:r>
              <a:rPr kumimoji="0" sz="2400" b="0" i="0" u="none" strike="noStrike" kern="0" cap="none" spc="-30" normalizeH="0" baseline="0" noProof="0" dirty="0">
                <a:ln>
                  <a:noFill/>
                </a:ln>
                <a:solidFill>
                  <a:srgbClr val="202429"/>
                </a:solidFill>
                <a:effectLst/>
                <a:uLnTx/>
                <a:uFillTx/>
                <a:latin typeface="Cambria"/>
                <a:ea typeface="+mn-ea"/>
                <a:cs typeface="Cambria"/>
              </a:rPr>
              <a:t> </a:t>
            </a:r>
            <a:r>
              <a:rPr kumimoji="0" sz="2400" b="0" i="0" u="none" strike="noStrike" kern="0" cap="none" spc="-10" normalizeH="0" baseline="0" noProof="0" dirty="0">
                <a:ln>
                  <a:noFill/>
                </a:ln>
                <a:solidFill>
                  <a:srgbClr val="202429"/>
                </a:solidFill>
                <a:effectLst/>
                <a:uLnTx/>
                <a:uFillTx/>
                <a:latin typeface="Cambria"/>
                <a:ea typeface="+mn-ea"/>
                <a:cs typeface="Cambria"/>
              </a:rPr>
              <a:t>Loans, </a:t>
            </a:r>
            <a:r>
              <a:rPr kumimoji="0" sz="2400" b="0" i="0" u="none" strike="noStrike" kern="0" cap="none" spc="0" normalizeH="0" baseline="0" noProof="0" dirty="0">
                <a:ln>
                  <a:noFill/>
                </a:ln>
                <a:solidFill>
                  <a:srgbClr val="202429"/>
                </a:solidFill>
                <a:effectLst/>
                <a:uLnTx/>
                <a:uFillTx/>
                <a:latin typeface="Cambria"/>
                <a:ea typeface="+mn-ea"/>
                <a:cs typeface="Cambria"/>
              </a:rPr>
              <a:t>those</a:t>
            </a:r>
            <a:r>
              <a:rPr kumimoji="0" sz="2400" b="0" i="0" u="none" strike="noStrike" kern="0" cap="none" spc="-5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who</a:t>
            </a:r>
            <a:r>
              <a:rPr kumimoji="0" sz="2400" b="0" i="0" u="none" strike="noStrike" kern="0" cap="none" spc="-5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have</a:t>
            </a:r>
            <a:r>
              <a:rPr kumimoji="0" sz="2400" b="0" i="0" u="none" strike="noStrike" kern="0" cap="none" spc="-4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already</a:t>
            </a:r>
            <a:r>
              <a:rPr kumimoji="0" sz="2400" b="0" i="0" u="none" strike="noStrike" kern="0" cap="none" spc="-4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consolidated</a:t>
            </a:r>
            <a:r>
              <a:rPr kumimoji="0" sz="2400" b="0" i="0" u="none" strike="noStrike" kern="0" cap="none" spc="-3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into</a:t>
            </a:r>
            <a:r>
              <a:rPr kumimoji="0" sz="2400" b="0" i="0" u="none" strike="noStrike" kern="0" cap="none" spc="-4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the</a:t>
            </a:r>
            <a:r>
              <a:rPr kumimoji="0" sz="2400" b="0" i="0" u="none" strike="noStrike" kern="0" cap="none" spc="-5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Direct</a:t>
            </a:r>
            <a:r>
              <a:rPr kumimoji="0" sz="2400" b="0" i="0" u="none" strike="noStrike" kern="0" cap="none" spc="-45" normalizeH="0" baseline="0" noProof="0" dirty="0">
                <a:ln>
                  <a:noFill/>
                </a:ln>
                <a:solidFill>
                  <a:srgbClr val="202429"/>
                </a:solidFill>
                <a:effectLst/>
                <a:uLnTx/>
                <a:uFillTx/>
                <a:latin typeface="Cambria"/>
                <a:ea typeface="+mn-ea"/>
                <a:cs typeface="Cambria"/>
              </a:rPr>
              <a:t> </a:t>
            </a:r>
            <a:r>
              <a:rPr kumimoji="0" sz="2400" b="0" i="0" u="none" strike="noStrike" kern="0" cap="none" spc="-20" normalizeH="0" baseline="0" noProof="0" dirty="0">
                <a:ln>
                  <a:noFill/>
                </a:ln>
                <a:solidFill>
                  <a:srgbClr val="202429"/>
                </a:solidFill>
                <a:effectLst/>
                <a:uLnTx/>
                <a:uFillTx/>
                <a:latin typeface="Cambria"/>
                <a:ea typeface="+mn-ea"/>
                <a:cs typeface="Cambria"/>
              </a:rPr>
              <a:t>Loan </a:t>
            </a:r>
            <a:r>
              <a:rPr kumimoji="0" sz="2400" b="0" i="0" u="none" strike="noStrike" kern="0" cap="none" spc="0" normalizeH="0" baseline="0" noProof="0" dirty="0">
                <a:ln>
                  <a:noFill/>
                </a:ln>
                <a:solidFill>
                  <a:srgbClr val="202429"/>
                </a:solidFill>
                <a:effectLst/>
                <a:uLnTx/>
                <a:uFillTx/>
                <a:latin typeface="Cambria"/>
                <a:ea typeface="+mn-ea"/>
                <a:cs typeface="Cambria"/>
              </a:rPr>
              <a:t>Program,</a:t>
            </a:r>
            <a:r>
              <a:rPr kumimoji="0" sz="2400" b="0" i="0" u="none" strike="noStrike" kern="0" cap="none" spc="-5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and</a:t>
            </a:r>
            <a:r>
              <a:rPr kumimoji="0" sz="2400" b="0" i="0" u="none" strike="noStrike" kern="0" cap="none" spc="-3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those</a:t>
            </a:r>
            <a:r>
              <a:rPr kumimoji="0" sz="2400" b="0" i="0" u="none" strike="noStrike" kern="0" cap="none" spc="-2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who</a:t>
            </a:r>
            <a:r>
              <a:rPr kumimoji="0" sz="2400" b="0" i="0" u="none" strike="noStrike" kern="0" cap="none" spc="-4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consolidate</a:t>
            </a:r>
            <a:r>
              <a:rPr kumimoji="0" sz="2400" b="0" i="0" u="none" strike="noStrike" kern="0" cap="none" spc="-1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into</a:t>
            </a:r>
            <a:r>
              <a:rPr kumimoji="0" sz="2400" b="0" i="0" u="none" strike="noStrike" kern="0" cap="none" spc="-4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the</a:t>
            </a:r>
            <a:r>
              <a:rPr kumimoji="0" sz="2400" b="0" i="0" u="none" strike="noStrike" kern="0" cap="none" spc="-2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Direct</a:t>
            </a:r>
            <a:r>
              <a:rPr kumimoji="0" sz="2400" b="0" i="0" u="none" strike="noStrike" kern="0" cap="none" spc="-3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Loan</a:t>
            </a:r>
            <a:r>
              <a:rPr kumimoji="0" sz="2400" b="0" i="0" u="none" strike="noStrike" kern="0" cap="none" spc="-35" normalizeH="0" baseline="0" noProof="0" dirty="0">
                <a:ln>
                  <a:noFill/>
                </a:ln>
                <a:solidFill>
                  <a:srgbClr val="202429"/>
                </a:solidFill>
                <a:effectLst/>
                <a:uLnTx/>
                <a:uFillTx/>
                <a:latin typeface="Cambria"/>
                <a:ea typeface="+mn-ea"/>
                <a:cs typeface="Cambria"/>
              </a:rPr>
              <a:t> </a:t>
            </a:r>
            <a:r>
              <a:rPr kumimoji="0" sz="2400" b="0" i="0" u="none" strike="noStrike" kern="0" cap="none" spc="-10" normalizeH="0" baseline="0" noProof="0" dirty="0">
                <a:ln>
                  <a:noFill/>
                </a:ln>
                <a:solidFill>
                  <a:srgbClr val="202429"/>
                </a:solidFill>
                <a:effectLst/>
                <a:uLnTx/>
                <a:uFillTx/>
                <a:latin typeface="Cambria"/>
                <a:ea typeface="+mn-ea"/>
                <a:cs typeface="Cambria"/>
              </a:rPr>
              <a:t>Program </a:t>
            </a:r>
            <a:r>
              <a:rPr kumimoji="0" sz="2400" b="0" i="0" u="none" strike="noStrike" kern="0" cap="none" spc="0" normalizeH="0" baseline="0" noProof="0" dirty="0">
                <a:ln>
                  <a:noFill/>
                </a:ln>
                <a:solidFill>
                  <a:srgbClr val="202429"/>
                </a:solidFill>
                <a:effectLst/>
                <a:uLnTx/>
                <a:uFillTx/>
                <a:latin typeface="Cambria"/>
                <a:ea typeface="+mn-ea"/>
                <a:cs typeface="Cambria"/>
              </a:rPr>
              <a:t>by</a:t>
            </a:r>
            <a:r>
              <a:rPr kumimoji="0" sz="2400" b="0" i="0" u="none" strike="noStrike" kern="0" cap="none" spc="-15"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Oct.</a:t>
            </a:r>
            <a:r>
              <a:rPr kumimoji="0" sz="2400" b="0" i="0" u="none" strike="noStrike" kern="0" cap="none" spc="-20" normalizeH="0" baseline="0" noProof="0" dirty="0">
                <a:ln>
                  <a:noFill/>
                </a:ln>
                <a:solidFill>
                  <a:srgbClr val="202429"/>
                </a:solidFill>
                <a:effectLst/>
                <a:uLnTx/>
                <a:uFillTx/>
                <a:latin typeface="Cambria"/>
                <a:ea typeface="+mn-ea"/>
                <a:cs typeface="Cambria"/>
              </a:rPr>
              <a:t> </a:t>
            </a:r>
            <a:r>
              <a:rPr kumimoji="0" sz="2400" b="0" i="0" u="none" strike="noStrike" kern="0" cap="none" spc="0" normalizeH="0" baseline="0" noProof="0" dirty="0">
                <a:ln>
                  <a:noFill/>
                </a:ln>
                <a:solidFill>
                  <a:srgbClr val="202429"/>
                </a:solidFill>
                <a:effectLst/>
                <a:uLnTx/>
                <a:uFillTx/>
                <a:latin typeface="Cambria"/>
                <a:ea typeface="+mn-ea"/>
                <a:cs typeface="Cambria"/>
              </a:rPr>
              <a:t>31,</a:t>
            </a:r>
            <a:r>
              <a:rPr kumimoji="0" sz="2400" b="0" i="0" u="none" strike="noStrike" kern="0" cap="none" spc="-20" normalizeH="0" baseline="0" noProof="0" dirty="0">
                <a:ln>
                  <a:noFill/>
                </a:ln>
                <a:solidFill>
                  <a:srgbClr val="202429"/>
                </a:solidFill>
                <a:effectLst/>
                <a:uLnTx/>
                <a:uFillTx/>
                <a:latin typeface="Cambria"/>
                <a:ea typeface="+mn-ea"/>
                <a:cs typeface="Cambria"/>
              </a:rPr>
              <a:t> 2022.</a:t>
            </a:r>
            <a:endParaRPr kumimoji="0" sz="2400" b="0" i="0" u="none" strike="noStrike" kern="0" cap="none" spc="0" normalizeH="0" baseline="0" noProof="0" dirty="0">
              <a:ln>
                <a:noFill/>
              </a:ln>
              <a:solidFill>
                <a:sysClr val="windowText" lastClr="000000"/>
              </a:solidFill>
              <a:effectLst/>
              <a:uLnTx/>
              <a:uFillTx/>
              <a:latin typeface="Cambria"/>
              <a:ea typeface="+mn-ea"/>
              <a:cs typeface="Cambria"/>
            </a:endParaRPr>
          </a:p>
        </p:txBody>
      </p:sp>
      <p:pic>
        <p:nvPicPr>
          <p:cNvPr id="6" name="object 6"/>
          <p:cNvPicPr/>
          <p:nvPr/>
        </p:nvPicPr>
        <p:blipFill>
          <a:blip r:embed="rId2" cstate="print"/>
          <a:stretch>
            <a:fillRect/>
          </a:stretch>
        </p:blipFill>
        <p:spPr>
          <a:xfrm>
            <a:off x="996696" y="1600200"/>
            <a:ext cx="672083" cy="671321"/>
          </a:xfrm>
          <a:prstGeom prst="rect">
            <a:avLst/>
          </a:prstGeom>
        </p:spPr>
      </p:pic>
      <p:pic>
        <p:nvPicPr>
          <p:cNvPr id="7" name="object 7"/>
          <p:cNvPicPr/>
          <p:nvPr/>
        </p:nvPicPr>
        <p:blipFill>
          <a:blip r:embed="rId3" cstate="print"/>
          <a:stretch>
            <a:fillRect/>
          </a:stretch>
        </p:blipFill>
        <p:spPr>
          <a:xfrm>
            <a:off x="914400" y="5397246"/>
            <a:ext cx="755903" cy="672083"/>
          </a:xfrm>
          <a:prstGeom prst="rect">
            <a:avLst/>
          </a:prstGeom>
        </p:spPr>
      </p:pic>
      <p:pic>
        <p:nvPicPr>
          <p:cNvPr id="8" name="object 8"/>
          <p:cNvPicPr/>
          <p:nvPr/>
        </p:nvPicPr>
        <p:blipFill>
          <a:blip r:embed="rId4" cstate="print"/>
          <a:stretch>
            <a:fillRect/>
          </a:stretch>
        </p:blipFill>
        <p:spPr>
          <a:xfrm>
            <a:off x="996696" y="3093720"/>
            <a:ext cx="587501" cy="67054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661E95-5973-4098-8143-A428B96503C7}"/>
              </a:ext>
            </a:extLst>
          </p:cNvPr>
          <p:cNvSpPr>
            <a:spLocks noGrp="1"/>
          </p:cNvSpPr>
          <p:nvPr>
            <p:ph type="title"/>
          </p:nvPr>
        </p:nvSpPr>
        <p:spPr/>
        <p:txBody>
          <a:bodyPr/>
          <a:lstStyle/>
          <a:p>
            <a:r>
              <a:rPr lang="en-US" dirty="0">
                <a:latin typeface="Arial Narrow" panose="020B0606020202030204" pitchFamily="34" charset="0"/>
              </a:rPr>
              <a:t>Limited </a:t>
            </a:r>
            <a:r>
              <a:rPr lang="en-US" dirty="0" err="1">
                <a:latin typeface="Arial Narrow" panose="020B0606020202030204" pitchFamily="34" charset="0"/>
              </a:rPr>
              <a:t>Pslf</a:t>
            </a:r>
            <a:r>
              <a:rPr lang="en-US" dirty="0">
                <a:latin typeface="Arial Narrow" panose="020B0606020202030204" pitchFamily="34" charset="0"/>
              </a:rPr>
              <a:t> waiver </a:t>
            </a:r>
          </a:p>
        </p:txBody>
      </p:sp>
      <p:sp>
        <p:nvSpPr>
          <p:cNvPr id="4" name="Text Placeholder 3">
            <a:extLst>
              <a:ext uri="{FF2B5EF4-FFF2-40B4-BE49-F238E27FC236}">
                <a16:creationId xmlns:a16="http://schemas.microsoft.com/office/drawing/2014/main" id="{3ADCC417-C8A4-4CF4-9C9D-43690ADD35C9}"/>
              </a:ext>
            </a:extLst>
          </p:cNvPr>
          <p:cNvSpPr>
            <a:spLocks noGrp="1"/>
          </p:cNvSpPr>
          <p:nvPr>
            <p:ph type="body" sz="quarter" idx="20"/>
          </p:nvPr>
        </p:nvSpPr>
        <p:spPr>
          <a:xfrm>
            <a:off x="912571" y="2692405"/>
            <a:ext cx="10794580" cy="3661835"/>
          </a:xfrm>
        </p:spPr>
        <p:txBody>
          <a:bodyPr/>
          <a:lstStyle/>
          <a:p>
            <a:pPr marL="342900" marR="0" lvl="0" indent="-342900">
              <a:lnSpc>
                <a:spcPct val="100000"/>
              </a:lnSpc>
              <a:spcBef>
                <a:spcPts val="0"/>
              </a:spcBef>
              <a:spcAft>
                <a:spcPts val="0"/>
              </a:spcAft>
              <a:buFont typeface="Arial" panose="020B0604020202020204" pitchFamily="34" charset="0"/>
              <a:buChar char="•"/>
            </a:pPr>
            <a:r>
              <a:rPr lang="en-US" sz="2400" dirty="0">
                <a:effectLst/>
                <a:ea typeface="Cambria" panose="02040503050406030204" pitchFamily="18" charset="0"/>
                <a:cs typeface="Times New Roman" panose="02020603050405020304" pitchFamily="18" charset="0"/>
              </a:rPr>
              <a:t>To date, the Department has approved </a:t>
            </a:r>
            <a:r>
              <a:rPr lang="en-US" sz="2400">
                <a:effectLst/>
                <a:ea typeface="Cambria" panose="02040503050406030204" pitchFamily="18" charset="0"/>
                <a:cs typeface="Times New Roman" panose="02020603050405020304" pitchFamily="18" charset="0"/>
              </a:rPr>
              <a:t>over </a:t>
            </a:r>
            <a:r>
              <a:rPr lang="en-US" sz="2400" b="1">
                <a:effectLst/>
                <a:ea typeface="Cambria" panose="02040503050406030204" pitchFamily="18" charset="0"/>
                <a:cs typeface="Times New Roman" panose="02020603050405020304" pitchFamily="18" charset="0"/>
              </a:rPr>
              <a:t>$</a:t>
            </a:r>
            <a:r>
              <a:rPr lang="en-US" sz="2400" b="1">
                <a:ea typeface="Cambria" panose="02040503050406030204" pitchFamily="18" charset="0"/>
                <a:cs typeface="Times New Roman" panose="02020603050405020304" pitchFamily="18" charset="0"/>
              </a:rPr>
              <a:t>10</a:t>
            </a:r>
            <a:r>
              <a:rPr lang="en-US" sz="2400" b="1">
                <a:effectLst/>
                <a:ea typeface="Cambria" panose="02040503050406030204" pitchFamily="18" charset="0"/>
                <a:cs typeface="Times New Roman" panose="02020603050405020304" pitchFamily="18" charset="0"/>
              </a:rPr>
              <a:t> </a:t>
            </a:r>
            <a:r>
              <a:rPr lang="en-US" sz="2400" b="1" dirty="0">
                <a:effectLst/>
                <a:ea typeface="Cambria" panose="02040503050406030204" pitchFamily="18" charset="0"/>
                <a:cs typeface="Times New Roman" panose="02020603050405020304" pitchFamily="18" charset="0"/>
              </a:rPr>
              <a:t>billion </a:t>
            </a:r>
            <a:r>
              <a:rPr lang="en-US" sz="2400" dirty="0">
                <a:effectLst/>
                <a:ea typeface="Cambria" panose="02040503050406030204" pitchFamily="18" charset="0"/>
                <a:cs typeface="Times New Roman" panose="02020603050405020304" pitchFamily="18" charset="0"/>
              </a:rPr>
              <a:t>in forgiveness for </a:t>
            </a:r>
            <a:r>
              <a:rPr lang="en-US" sz="2400" dirty="0">
                <a:ea typeface="Cambria" panose="02040503050406030204" pitchFamily="18" charset="0"/>
                <a:cs typeface="Times New Roman" panose="02020603050405020304" pitchFamily="18" charset="0"/>
              </a:rPr>
              <a:t>more than</a:t>
            </a:r>
            <a:r>
              <a:rPr lang="en-US" sz="2400" dirty="0">
                <a:effectLst/>
                <a:ea typeface="Cambria" panose="02040503050406030204" pitchFamily="18" charset="0"/>
                <a:cs typeface="Times New Roman" panose="02020603050405020304" pitchFamily="18" charset="0"/>
              </a:rPr>
              <a:t> </a:t>
            </a:r>
            <a:r>
              <a:rPr lang="en-US" sz="2400" b="1" dirty="0">
                <a:effectLst/>
                <a:ea typeface="Cambria" panose="02040503050406030204" pitchFamily="18" charset="0"/>
                <a:cs typeface="Times New Roman" panose="02020603050405020304" pitchFamily="18" charset="0"/>
              </a:rPr>
              <a:t>175,000</a:t>
            </a:r>
            <a:r>
              <a:rPr lang="en-US" sz="2400" dirty="0">
                <a:effectLst/>
                <a:ea typeface="Cambria" panose="02040503050406030204" pitchFamily="18" charset="0"/>
                <a:cs typeface="Times New Roman" panose="02020603050405020304" pitchFamily="18" charset="0"/>
              </a:rPr>
              <a:t> borrowers through the Limited PSLF Waiver.</a:t>
            </a:r>
          </a:p>
          <a:p>
            <a:pPr marL="342900" marR="0" lvl="0" indent="-342900">
              <a:lnSpc>
                <a:spcPct val="100000"/>
              </a:lnSpc>
              <a:spcBef>
                <a:spcPts val="0"/>
              </a:spcBef>
              <a:spcAft>
                <a:spcPts val="0"/>
              </a:spcAft>
              <a:buFont typeface="Arial" panose="020B0604020202020204" pitchFamily="34" charset="0"/>
              <a:buChar char="•"/>
            </a:pPr>
            <a:r>
              <a:rPr lang="en-US" sz="2400" dirty="0">
                <a:effectLst/>
                <a:ea typeface="Cambria" panose="02040503050406030204" pitchFamily="18" charset="0"/>
                <a:cs typeface="Times New Roman" panose="02020603050405020304" pitchFamily="18" charset="0"/>
              </a:rPr>
              <a:t>The waiver has brought another 1.1 million borrowers closer to forgiveness, with the average borrower picking up a year’s worth of credit.</a:t>
            </a:r>
          </a:p>
          <a:p>
            <a:pPr marL="342900" marR="0" lvl="0" indent="-342900">
              <a:lnSpc>
                <a:spcPct val="100000"/>
              </a:lnSpc>
              <a:spcBef>
                <a:spcPts val="0"/>
              </a:spcBef>
              <a:spcAft>
                <a:spcPts val="0"/>
              </a:spcAft>
              <a:buFont typeface="Arial" panose="020B0604020202020204" pitchFamily="34" charset="0"/>
              <a:buChar char="•"/>
            </a:pPr>
            <a:r>
              <a:rPr lang="en-US" sz="2400" dirty="0">
                <a:effectLst/>
                <a:ea typeface="Cambria" panose="02040503050406030204" pitchFamily="18" charset="0"/>
                <a:cs typeface="Times New Roman" panose="02020603050405020304" pitchFamily="18" charset="0"/>
              </a:rPr>
              <a:t>More than a quarter of a million borrowers got 2 years or more of additional credit toward forgiveness.</a:t>
            </a:r>
          </a:p>
          <a:p>
            <a:pPr marL="342900" marR="0" lvl="0" indent="-342900">
              <a:lnSpc>
                <a:spcPct val="100000"/>
              </a:lnSpc>
              <a:spcBef>
                <a:spcPts val="0"/>
              </a:spcBef>
              <a:spcAft>
                <a:spcPts val="0"/>
              </a:spcAft>
              <a:buFont typeface="Arial" panose="020B0604020202020204" pitchFamily="34" charset="0"/>
              <a:buChar char="•"/>
            </a:pPr>
            <a:r>
              <a:rPr lang="en-US" sz="2400" dirty="0">
                <a:effectLst/>
                <a:ea typeface="Cambria" panose="02040503050406030204" pitchFamily="18" charset="0"/>
                <a:cs typeface="Times New Roman" panose="02020603050405020304" pitchFamily="18" charset="0"/>
              </a:rPr>
              <a:t>These numbers will all continue to grow as the Department continues to process paperwork and review files. </a:t>
            </a:r>
          </a:p>
          <a:p>
            <a:endParaRPr lang="en-US" dirty="0"/>
          </a:p>
        </p:txBody>
      </p:sp>
      <p:sp>
        <p:nvSpPr>
          <p:cNvPr id="5" name="Text Placeholder 4">
            <a:extLst>
              <a:ext uri="{FF2B5EF4-FFF2-40B4-BE49-F238E27FC236}">
                <a16:creationId xmlns:a16="http://schemas.microsoft.com/office/drawing/2014/main" id="{9C3231C5-EEB8-45C9-B947-84A335C48A6B}"/>
              </a:ext>
            </a:extLst>
          </p:cNvPr>
          <p:cNvSpPr>
            <a:spLocks noGrp="1"/>
          </p:cNvSpPr>
          <p:nvPr>
            <p:ph type="body" sz="quarter" idx="23"/>
          </p:nvPr>
        </p:nvSpPr>
        <p:spPr>
          <a:xfrm>
            <a:off x="912571" y="1999520"/>
            <a:ext cx="8599729" cy="578585"/>
          </a:xfrm>
        </p:spPr>
        <p:txBody>
          <a:bodyPr/>
          <a:lstStyle/>
          <a:p>
            <a:r>
              <a:rPr lang="en-US" sz="2400" b="1" dirty="0">
                <a:latin typeface="Arial Narrow" panose="020B0606020202030204" pitchFamily="34" charset="0"/>
              </a:rPr>
              <a:t>The limited </a:t>
            </a:r>
            <a:r>
              <a:rPr lang="en-US" sz="2400" b="1" dirty="0" err="1">
                <a:latin typeface="Arial Narrow" panose="020B0606020202030204" pitchFamily="34" charset="0"/>
              </a:rPr>
              <a:t>pslf</a:t>
            </a:r>
            <a:r>
              <a:rPr lang="en-US" sz="2400" b="1" dirty="0">
                <a:latin typeface="Arial Narrow" panose="020B0606020202030204" pitchFamily="34" charset="0"/>
              </a:rPr>
              <a:t> waiver has impacted Hundreds of thousands of borrowers</a:t>
            </a:r>
          </a:p>
        </p:txBody>
      </p:sp>
      <p:sp>
        <p:nvSpPr>
          <p:cNvPr id="2" name="Slide Number Placeholder 1">
            <a:extLst>
              <a:ext uri="{FF2B5EF4-FFF2-40B4-BE49-F238E27FC236}">
                <a16:creationId xmlns:a16="http://schemas.microsoft.com/office/drawing/2014/main" id="{30871C44-EA87-4FDE-B389-6610490D97B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11903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2332123-8AAD-C544-B2FC-1B7170ADAC0C}"/>
              </a:ext>
            </a:extLst>
          </p:cNvPr>
          <p:cNvSpPr>
            <a:spLocks noGrp="1"/>
          </p:cNvSpPr>
          <p:nvPr>
            <p:ph type="sldNum" sz="quarter" idx="10"/>
          </p:nvPr>
        </p:nvSpPr>
        <p:spPr/>
        <p:txBody>
          <a:bodyPr/>
          <a:lstStyle/>
          <a:p>
            <a:fld id="{234755BD-B4AC-9044-BCE4-27904766F8BB}" type="slidenum">
              <a:rPr lang="en-US" smtClean="0"/>
              <a:pPr/>
              <a:t>4</a:t>
            </a:fld>
            <a:endParaRPr lang="en-US" dirty="0"/>
          </a:p>
        </p:txBody>
      </p:sp>
      <p:sp>
        <p:nvSpPr>
          <p:cNvPr id="7" name="Title 6">
            <a:extLst>
              <a:ext uri="{FF2B5EF4-FFF2-40B4-BE49-F238E27FC236}">
                <a16:creationId xmlns:a16="http://schemas.microsoft.com/office/drawing/2014/main" id="{B3373F18-6426-354A-953E-DEE100738A51}"/>
              </a:ext>
            </a:extLst>
          </p:cNvPr>
          <p:cNvSpPr>
            <a:spLocks noGrp="1"/>
          </p:cNvSpPr>
          <p:nvPr>
            <p:ph type="title"/>
          </p:nvPr>
        </p:nvSpPr>
        <p:spPr>
          <a:xfrm>
            <a:off x="912571" y="349506"/>
            <a:ext cx="9414770" cy="798177"/>
          </a:xfrm>
        </p:spPr>
        <p:txBody>
          <a:bodyPr/>
          <a:lstStyle/>
          <a:p>
            <a:r>
              <a:rPr lang="en-US" dirty="0"/>
              <a:t>Limited PSLF Waiver: Through 10/31/22</a:t>
            </a:r>
          </a:p>
        </p:txBody>
      </p:sp>
      <p:sp>
        <p:nvSpPr>
          <p:cNvPr id="8" name="Text Placeholder 7">
            <a:extLst>
              <a:ext uri="{FF2B5EF4-FFF2-40B4-BE49-F238E27FC236}">
                <a16:creationId xmlns:a16="http://schemas.microsoft.com/office/drawing/2014/main" id="{3CF7E62B-7E9D-6248-916B-BE3CB9C09F3B}"/>
              </a:ext>
            </a:extLst>
          </p:cNvPr>
          <p:cNvSpPr>
            <a:spLocks noGrp="1"/>
          </p:cNvSpPr>
          <p:nvPr>
            <p:ph type="body" sz="quarter" idx="20"/>
          </p:nvPr>
        </p:nvSpPr>
        <p:spPr>
          <a:xfrm>
            <a:off x="5659115" y="1676318"/>
            <a:ext cx="6308367" cy="1120670"/>
          </a:xfrm>
        </p:spPr>
        <p:txBody>
          <a:bodyPr/>
          <a:lstStyle/>
          <a:p>
            <a:pPr marL="285750" indent="-285750">
              <a:lnSpc>
                <a:spcPct val="100000"/>
              </a:lnSpc>
              <a:spcBef>
                <a:spcPts val="0"/>
              </a:spcBef>
              <a:buFont typeface="Arial" panose="020B0604020202020204" pitchFamily="34" charset="0"/>
              <a:buChar char="•"/>
            </a:pPr>
            <a:r>
              <a:rPr lang="en-US" dirty="0"/>
              <a:t>No matter the loan program (DL, FFEL, Perkins)</a:t>
            </a:r>
          </a:p>
          <a:p>
            <a:pPr marL="285750" indent="-285750">
              <a:lnSpc>
                <a:spcPct val="100000"/>
              </a:lnSpc>
              <a:spcBef>
                <a:spcPts val="0"/>
              </a:spcBef>
              <a:buFont typeface="Arial" panose="020B0604020202020204" pitchFamily="34" charset="0"/>
              <a:buChar char="•"/>
            </a:pPr>
            <a:r>
              <a:rPr lang="en-US" dirty="0"/>
              <a:t>No matter the repayment plan</a:t>
            </a:r>
          </a:p>
          <a:p>
            <a:pPr marL="285750" indent="-285750">
              <a:lnSpc>
                <a:spcPct val="100000"/>
              </a:lnSpc>
              <a:spcBef>
                <a:spcPts val="0"/>
              </a:spcBef>
              <a:buFont typeface="Arial" panose="020B0604020202020204" pitchFamily="34" charset="0"/>
              <a:buChar char="•"/>
            </a:pPr>
            <a:r>
              <a:rPr lang="en-US" dirty="0"/>
              <a:t>No matter the loan type (with the exception of Parent PLUS)</a:t>
            </a:r>
          </a:p>
        </p:txBody>
      </p:sp>
      <p:sp>
        <p:nvSpPr>
          <p:cNvPr id="12" name="Text Placeholder 11">
            <a:extLst>
              <a:ext uri="{FF2B5EF4-FFF2-40B4-BE49-F238E27FC236}">
                <a16:creationId xmlns:a16="http://schemas.microsoft.com/office/drawing/2014/main" id="{9BAB9DBF-C469-0E41-8AD0-CCF806F84ACC}"/>
              </a:ext>
            </a:extLst>
          </p:cNvPr>
          <p:cNvSpPr>
            <a:spLocks noGrp="1"/>
          </p:cNvSpPr>
          <p:nvPr>
            <p:ph type="body" sz="quarter" idx="31"/>
          </p:nvPr>
        </p:nvSpPr>
        <p:spPr>
          <a:xfrm>
            <a:off x="2081759" y="1602422"/>
            <a:ext cx="3080263" cy="605466"/>
          </a:xfrm>
        </p:spPr>
        <p:txBody>
          <a:bodyPr/>
          <a:lstStyle/>
          <a:p>
            <a:r>
              <a:rPr lang="en-US" cap="none" dirty="0"/>
              <a:t>Payments made prior to consolidation are now eligible</a:t>
            </a:r>
          </a:p>
        </p:txBody>
      </p:sp>
      <p:pic>
        <p:nvPicPr>
          <p:cNvPr id="22" name="Graphic 21">
            <a:extLst>
              <a:ext uri="{FF2B5EF4-FFF2-40B4-BE49-F238E27FC236}">
                <a16:creationId xmlns:a16="http://schemas.microsoft.com/office/drawing/2014/main" id="{E7891925-1E01-8141-9955-30E3D944060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2571" y="1623246"/>
            <a:ext cx="880370" cy="880370"/>
          </a:xfrm>
          <a:prstGeom prst="rect">
            <a:avLst/>
          </a:prstGeom>
        </p:spPr>
      </p:pic>
    </p:spTree>
    <p:extLst>
      <p:ext uri="{BB962C8B-B14F-4D97-AF65-F5344CB8AC3E}">
        <p14:creationId xmlns:p14="http://schemas.microsoft.com/office/powerpoint/2010/main" val="733867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2332123-8AAD-C544-B2FC-1B7170ADAC0C}"/>
              </a:ext>
            </a:extLst>
          </p:cNvPr>
          <p:cNvSpPr>
            <a:spLocks noGrp="1"/>
          </p:cNvSpPr>
          <p:nvPr>
            <p:ph type="sldNum" sz="quarter" idx="10"/>
          </p:nvPr>
        </p:nvSpPr>
        <p:spPr/>
        <p:txBody>
          <a:bodyPr/>
          <a:lstStyle/>
          <a:p>
            <a:fld id="{234755BD-B4AC-9044-BCE4-27904766F8BB}" type="slidenum">
              <a:rPr lang="en-US" smtClean="0"/>
              <a:pPr/>
              <a:t>5</a:t>
            </a:fld>
            <a:endParaRPr lang="en-US" dirty="0"/>
          </a:p>
        </p:txBody>
      </p:sp>
      <p:sp>
        <p:nvSpPr>
          <p:cNvPr id="7" name="Title 6">
            <a:extLst>
              <a:ext uri="{FF2B5EF4-FFF2-40B4-BE49-F238E27FC236}">
                <a16:creationId xmlns:a16="http://schemas.microsoft.com/office/drawing/2014/main" id="{B3373F18-6426-354A-953E-DEE100738A51}"/>
              </a:ext>
            </a:extLst>
          </p:cNvPr>
          <p:cNvSpPr>
            <a:spLocks noGrp="1"/>
          </p:cNvSpPr>
          <p:nvPr>
            <p:ph type="title"/>
          </p:nvPr>
        </p:nvSpPr>
        <p:spPr>
          <a:xfrm>
            <a:off x="912571" y="349506"/>
            <a:ext cx="9414770" cy="798177"/>
          </a:xfrm>
        </p:spPr>
        <p:txBody>
          <a:bodyPr/>
          <a:lstStyle/>
          <a:p>
            <a:r>
              <a:rPr lang="en-US" dirty="0"/>
              <a:t>Limited PSLF Waiver: Through 10/31/22</a:t>
            </a:r>
          </a:p>
        </p:txBody>
      </p:sp>
      <p:sp>
        <p:nvSpPr>
          <p:cNvPr id="8" name="Text Placeholder 7">
            <a:extLst>
              <a:ext uri="{FF2B5EF4-FFF2-40B4-BE49-F238E27FC236}">
                <a16:creationId xmlns:a16="http://schemas.microsoft.com/office/drawing/2014/main" id="{3CF7E62B-7E9D-6248-916B-BE3CB9C09F3B}"/>
              </a:ext>
            </a:extLst>
          </p:cNvPr>
          <p:cNvSpPr>
            <a:spLocks noGrp="1"/>
          </p:cNvSpPr>
          <p:nvPr>
            <p:ph type="body" sz="quarter" idx="20"/>
          </p:nvPr>
        </p:nvSpPr>
        <p:spPr>
          <a:xfrm>
            <a:off x="5659115" y="1676318"/>
            <a:ext cx="6308367" cy="1120670"/>
          </a:xfrm>
        </p:spPr>
        <p:txBody>
          <a:bodyPr/>
          <a:lstStyle/>
          <a:p>
            <a:pPr marL="285750" indent="-285750">
              <a:lnSpc>
                <a:spcPct val="100000"/>
              </a:lnSpc>
              <a:spcBef>
                <a:spcPts val="0"/>
              </a:spcBef>
              <a:buFont typeface="Arial" panose="020B0604020202020204" pitchFamily="34" charset="0"/>
              <a:buChar char="•"/>
            </a:pPr>
            <a:r>
              <a:rPr lang="en-US" dirty="0"/>
              <a:t>No matter the loan program (DL, FFEL, Perkins)</a:t>
            </a:r>
          </a:p>
          <a:p>
            <a:pPr marL="285750" indent="-285750">
              <a:lnSpc>
                <a:spcPct val="100000"/>
              </a:lnSpc>
              <a:spcBef>
                <a:spcPts val="0"/>
              </a:spcBef>
              <a:buFont typeface="Arial" panose="020B0604020202020204" pitchFamily="34" charset="0"/>
              <a:buChar char="•"/>
            </a:pPr>
            <a:r>
              <a:rPr lang="en-US" dirty="0"/>
              <a:t>No matter the repayment plan</a:t>
            </a:r>
          </a:p>
          <a:p>
            <a:pPr marL="285750" indent="-285750">
              <a:lnSpc>
                <a:spcPct val="100000"/>
              </a:lnSpc>
              <a:spcBef>
                <a:spcPts val="0"/>
              </a:spcBef>
              <a:buFont typeface="Arial" panose="020B0604020202020204" pitchFamily="34" charset="0"/>
              <a:buChar char="•"/>
            </a:pPr>
            <a:r>
              <a:rPr lang="en-US" dirty="0"/>
              <a:t>No matter the loan type (with the exception of Parent PLUS)</a:t>
            </a:r>
          </a:p>
        </p:txBody>
      </p:sp>
      <p:sp>
        <p:nvSpPr>
          <p:cNvPr id="12" name="Text Placeholder 11">
            <a:extLst>
              <a:ext uri="{FF2B5EF4-FFF2-40B4-BE49-F238E27FC236}">
                <a16:creationId xmlns:a16="http://schemas.microsoft.com/office/drawing/2014/main" id="{9BAB9DBF-C469-0E41-8AD0-CCF806F84ACC}"/>
              </a:ext>
            </a:extLst>
          </p:cNvPr>
          <p:cNvSpPr>
            <a:spLocks noGrp="1"/>
          </p:cNvSpPr>
          <p:nvPr>
            <p:ph type="body" sz="quarter" idx="31"/>
          </p:nvPr>
        </p:nvSpPr>
        <p:spPr>
          <a:xfrm>
            <a:off x="2081759" y="1602422"/>
            <a:ext cx="3080263" cy="605466"/>
          </a:xfrm>
        </p:spPr>
        <p:txBody>
          <a:bodyPr/>
          <a:lstStyle/>
          <a:p>
            <a:r>
              <a:rPr lang="en-US" cap="none" dirty="0"/>
              <a:t>Payments made prior to consolidation are now eligible</a:t>
            </a:r>
          </a:p>
        </p:txBody>
      </p:sp>
      <p:sp>
        <p:nvSpPr>
          <p:cNvPr id="13" name="Text Placeholder 12">
            <a:extLst>
              <a:ext uri="{FF2B5EF4-FFF2-40B4-BE49-F238E27FC236}">
                <a16:creationId xmlns:a16="http://schemas.microsoft.com/office/drawing/2014/main" id="{DE61A3CF-DF00-894D-A296-93F257E68090}"/>
              </a:ext>
            </a:extLst>
          </p:cNvPr>
          <p:cNvSpPr>
            <a:spLocks noGrp="1"/>
          </p:cNvSpPr>
          <p:nvPr>
            <p:ph type="body" sz="quarter" idx="32"/>
          </p:nvPr>
        </p:nvSpPr>
        <p:spPr>
          <a:xfrm>
            <a:off x="5659115" y="3190585"/>
            <a:ext cx="6236572" cy="1265045"/>
          </a:xfrm>
        </p:spPr>
        <p:txBody>
          <a:bodyPr/>
          <a:lstStyle/>
          <a:p>
            <a:pPr>
              <a:lnSpc>
                <a:spcPct val="100000"/>
              </a:lnSpc>
              <a:spcBef>
                <a:spcPts val="0"/>
              </a:spcBef>
            </a:pPr>
            <a:r>
              <a:rPr lang="en-US" dirty="0"/>
              <a:t>Must have been employed </a:t>
            </a:r>
          </a:p>
          <a:p>
            <a:pPr marL="285750" indent="-285750">
              <a:lnSpc>
                <a:spcPct val="100000"/>
              </a:lnSpc>
              <a:spcBef>
                <a:spcPts val="0"/>
              </a:spcBef>
              <a:buFont typeface="Arial" panose="020B0604020202020204" pitchFamily="34" charset="0"/>
              <a:buChar char="•"/>
            </a:pPr>
            <a:r>
              <a:rPr lang="en-US" dirty="0"/>
              <a:t>full-time and</a:t>
            </a:r>
          </a:p>
          <a:p>
            <a:pPr marL="285750" indent="-285750">
              <a:lnSpc>
                <a:spcPct val="100000"/>
              </a:lnSpc>
              <a:spcBef>
                <a:spcPts val="0"/>
              </a:spcBef>
              <a:buFont typeface="Arial" panose="020B0604020202020204" pitchFamily="34" charset="0"/>
              <a:buChar char="•"/>
            </a:pPr>
            <a:r>
              <a:rPr lang="en-US" dirty="0"/>
              <a:t>for a qualifying employer</a:t>
            </a:r>
          </a:p>
          <a:p>
            <a:pPr>
              <a:lnSpc>
                <a:spcPct val="100000"/>
              </a:lnSpc>
              <a:spcBef>
                <a:spcPts val="0"/>
              </a:spcBef>
            </a:pPr>
            <a:r>
              <a:rPr lang="en-US" dirty="0"/>
              <a:t>when prior payments were made</a:t>
            </a:r>
          </a:p>
          <a:p>
            <a:pPr marL="285750" indent="-285750">
              <a:lnSpc>
                <a:spcPct val="100000"/>
              </a:lnSpc>
              <a:spcBef>
                <a:spcPts val="0"/>
              </a:spcBef>
              <a:buFont typeface="Arial" panose="020B0604020202020204" pitchFamily="34" charset="0"/>
              <a:buChar char="•"/>
            </a:pPr>
            <a:endParaRPr lang="en-US" dirty="0"/>
          </a:p>
        </p:txBody>
      </p:sp>
      <p:sp>
        <p:nvSpPr>
          <p:cNvPr id="14" name="Text Placeholder 13">
            <a:extLst>
              <a:ext uri="{FF2B5EF4-FFF2-40B4-BE49-F238E27FC236}">
                <a16:creationId xmlns:a16="http://schemas.microsoft.com/office/drawing/2014/main" id="{6C85F8A9-18E3-AB44-BA7D-259A9F425A09}"/>
              </a:ext>
            </a:extLst>
          </p:cNvPr>
          <p:cNvSpPr>
            <a:spLocks noGrp="1"/>
          </p:cNvSpPr>
          <p:nvPr>
            <p:ph type="body" sz="quarter" idx="33"/>
          </p:nvPr>
        </p:nvSpPr>
        <p:spPr>
          <a:xfrm>
            <a:off x="2081757" y="3520375"/>
            <a:ext cx="3080263" cy="605466"/>
          </a:xfrm>
        </p:spPr>
        <p:txBody>
          <a:bodyPr/>
          <a:lstStyle/>
          <a:p>
            <a:r>
              <a:rPr lang="en-US" cap="none" dirty="0"/>
              <a:t>Employment requirements still apply</a:t>
            </a:r>
          </a:p>
        </p:txBody>
      </p:sp>
      <p:pic>
        <p:nvPicPr>
          <p:cNvPr id="21" name="Graphic 20">
            <a:extLst>
              <a:ext uri="{FF2B5EF4-FFF2-40B4-BE49-F238E27FC236}">
                <a16:creationId xmlns:a16="http://schemas.microsoft.com/office/drawing/2014/main" id="{56694093-915D-0C4E-9877-66D3E5B6C1F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9779" y="3370922"/>
            <a:ext cx="667512" cy="904372"/>
          </a:xfrm>
          <a:prstGeom prst="rect">
            <a:avLst/>
          </a:prstGeom>
        </p:spPr>
      </p:pic>
      <p:pic>
        <p:nvPicPr>
          <p:cNvPr id="22" name="Graphic 21">
            <a:extLst>
              <a:ext uri="{FF2B5EF4-FFF2-40B4-BE49-F238E27FC236}">
                <a16:creationId xmlns:a16="http://schemas.microsoft.com/office/drawing/2014/main" id="{E7891925-1E01-8141-9955-30E3D944060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2571" y="1623246"/>
            <a:ext cx="880370" cy="880370"/>
          </a:xfrm>
          <a:prstGeom prst="rect">
            <a:avLst/>
          </a:prstGeom>
        </p:spPr>
      </p:pic>
    </p:spTree>
    <p:extLst>
      <p:ext uri="{BB962C8B-B14F-4D97-AF65-F5344CB8AC3E}">
        <p14:creationId xmlns:p14="http://schemas.microsoft.com/office/powerpoint/2010/main" val="1990986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2332123-8AAD-C544-B2FC-1B7170ADAC0C}"/>
              </a:ext>
            </a:extLst>
          </p:cNvPr>
          <p:cNvSpPr>
            <a:spLocks noGrp="1"/>
          </p:cNvSpPr>
          <p:nvPr>
            <p:ph type="sldNum" sz="quarter" idx="10"/>
          </p:nvPr>
        </p:nvSpPr>
        <p:spPr/>
        <p:txBody>
          <a:bodyPr/>
          <a:lstStyle/>
          <a:p>
            <a:fld id="{234755BD-B4AC-9044-BCE4-27904766F8BB}" type="slidenum">
              <a:rPr lang="en-US" smtClean="0"/>
              <a:pPr/>
              <a:t>6</a:t>
            </a:fld>
            <a:endParaRPr lang="en-US" dirty="0"/>
          </a:p>
        </p:txBody>
      </p:sp>
      <p:sp>
        <p:nvSpPr>
          <p:cNvPr id="7" name="Title 6">
            <a:extLst>
              <a:ext uri="{FF2B5EF4-FFF2-40B4-BE49-F238E27FC236}">
                <a16:creationId xmlns:a16="http://schemas.microsoft.com/office/drawing/2014/main" id="{B3373F18-6426-354A-953E-DEE100738A51}"/>
              </a:ext>
            </a:extLst>
          </p:cNvPr>
          <p:cNvSpPr>
            <a:spLocks noGrp="1"/>
          </p:cNvSpPr>
          <p:nvPr>
            <p:ph type="title"/>
          </p:nvPr>
        </p:nvSpPr>
        <p:spPr>
          <a:xfrm>
            <a:off x="912571" y="349506"/>
            <a:ext cx="9414770" cy="798177"/>
          </a:xfrm>
        </p:spPr>
        <p:txBody>
          <a:bodyPr/>
          <a:lstStyle/>
          <a:p>
            <a:r>
              <a:rPr lang="en-US" dirty="0"/>
              <a:t>Limited PSLF Waiver: Through 10/31/22</a:t>
            </a:r>
          </a:p>
        </p:txBody>
      </p:sp>
      <p:sp>
        <p:nvSpPr>
          <p:cNvPr id="8" name="Text Placeholder 7">
            <a:extLst>
              <a:ext uri="{FF2B5EF4-FFF2-40B4-BE49-F238E27FC236}">
                <a16:creationId xmlns:a16="http://schemas.microsoft.com/office/drawing/2014/main" id="{3CF7E62B-7E9D-6248-916B-BE3CB9C09F3B}"/>
              </a:ext>
            </a:extLst>
          </p:cNvPr>
          <p:cNvSpPr>
            <a:spLocks noGrp="1"/>
          </p:cNvSpPr>
          <p:nvPr>
            <p:ph type="body" sz="quarter" idx="20"/>
          </p:nvPr>
        </p:nvSpPr>
        <p:spPr>
          <a:xfrm>
            <a:off x="5659115" y="1676318"/>
            <a:ext cx="6308367" cy="1120670"/>
          </a:xfrm>
        </p:spPr>
        <p:txBody>
          <a:bodyPr/>
          <a:lstStyle/>
          <a:p>
            <a:pPr marL="285750" indent="-285750">
              <a:lnSpc>
                <a:spcPct val="100000"/>
              </a:lnSpc>
              <a:spcBef>
                <a:spcPts val="0"/>
              </a:spcBef>
              <a:buFont typeface="Arial" panose="020B0604020202020204" pitchFamily="34" charset="0"/>
              <a:buChar char="•"/>
            </a:pPr>
            <a:r>
              <a:rPr lang="en-US" dirty="0"/>
              <a:t>No matter the loan program (DL, FFEL, Perkins)</a:t>
            </a:r>
          </a:p>
          <a:p>
            <a:pPr marL="285750" indent="-285750">
              <a:lnSpc>
                <a:spcPct val="100000"/>
              </a:lnSpc>
              <a:spcBef>
                <a:spcPts val="0"/>
              </a:spcBef>
              <a:buFont typeface="Arial" panose="020B0604020202020204" pitchFamily="34" charset="0"/>
              <a:buChar char="•"/>
            </a:pPr>
            <a:r>
              <a:rPr lang="en-US" dirty="0"/>
              <a:t>No matter the repayment plan</a:t>
            </a:r>
          </a:p>
          <a:p>
            <a:pPr marL="285750" indent="-285750">
              <a:lnSpc>
                <a:spcPct val="100000"/>
              </a:lnSpc>
              <a:spcBef>
                <a:spcPts val="0"/>
              </a:spcBef>
              <a:buFont typeface="Arial" panose="020B0604020202020204" pitchFamily="34" charset="0"/>
              <a:buChar char="•"/>
            </a:pPr>
            <a:r>
              <a:rPr lang="en-US" dirty="0"/>
              <a:t>No matter the loan type (with the exception of Parent PLUS)</a:t>
            </a:r>
          </a:p>
        </p:txBody>
      </p:sp>
      <p:sp>
        <p:nvSpPr>
          <p:cNvPr id="12" name="Text Placeholder 11">
            <a:extLst>
              <a:ext uri="{FF2B5EF4-FFF2-40B4-BE49-F238E27FC236}">
                <a16:creationId xmlns:a16="http://schemas.microsoft.com/office/drawing/2014/main" id="{9BAB9DBF-C469-0E41-8AD0-CCF806F84ACC}"/>
              </a:ext>
            </a:extLst>
          </p:cNvPr>
          <p:cNvSpPr>
            <a:spLocks noGrp="1"/>
          </p:cNvSpPr>
          <p:nvPr>
            <p:ph type="body" sz="quarter" idx="31"/>
          </p:nvPr>
        </p:nvSpPr>
        <p:spPr>
          <a:xfrm>
            <a:off x="2081759" y="1602422"/>
            <a:ext cx="3080263" cy="605466"/>
          </a:xfrm>
        </p:spPr>
        <p:txBody>
          <a:bodyPr/>
          <a:lstStyle/>
          <a:p>
            <a:r>
              <a:rPr lang="en-US" cap="none" dirty="0"/>
              <a:t>Payments made prior to consolidation are now eligible</a:t>
            </a:r>
          </a:p>
        </p:txBody>
      </p:sp>
      <p:sp>
        <p:nvSpPr>
          <p:cNvPr id="13" name="Text Placeholder 12">
            <a:extLst>
              <a:ext uri="{FF2B5EF4-FFF2-40B4-BE49-F238E27FC236}">
                <a16:creationId xmlns:a16="http://schemas.microsoft.com/office/drawing/2014/main" id="{DE61A3CF-DF00-894D-A296-93F257E68090}"/>
              </a:ext>
            </a:extLst>
          </p:cNvPr>
          <p:cNvSpPr>
            <a:spLocks noGrp="1"/>
          </p:cNvSpPr>
          <p:nvPr>
            <p:ph type="body" sz="quarter" idx="32"/>
          </p:nvPr>
        </p:nvSpPr>
        <p:spPr>
          <a:xfrm>
            <a:off x="5659115" y="3190585"/>
            <a:ext cx="6236572" cy="1265045"/>
          </a:xfrm>
        </p:spPr>
        <p:txBody>
          <a:bodyPr/>
          <a:lstStyle/>
          <a:p>
            <a:pPr>
              <a:lnSpc>
                <a:spcPct val="100000"/>
              </a:lnSpc>
              <a:spcBef>
                <a:spcPts val="0"/>
              </a:spcBef>
            </a:pPr>
            <a:r>
              <a:rPr lang="en-US" dirty="0"/>
              <a:t>Must have been employed </a:t>
            </a:r>
          </a:p>
          <a:p>
            <a:pPr marL="285750" indent="-285750">
              <a:lnSpc>
                <a:spcPct val="100000"/>
              </a:lnSpc>
              <a:spcBef>
                <a:spcPts val="0"/>
              </a:spcBef>
              <a:buFont typeface="Arial" panose="020B0604020202020204" pitchFamily="34" charset="0"/>
              <a:buChar char="•"/>
            </a:pPr>
            <a:r>
              <a:rPr lang="en-US" dirty="0"/>
              <a:t>full-time and</a:t>
            </a:r>
          </a:p>
          <a:p>
            <a:pPr marL="285750" indent="-285750">
              <a:lnSpc>
                <a:spcPct val="100000"/>
              </a:lnSpc>
              <a:spcBef>
                <a:spcPts val="0"/>
              </a:spcBef>
              <a:buFont typeface="Arial" panose="020B0604020202020204" pitchFamily="34" charset="0"/>
              <a:buChar char="•"/>
            </a:pPr>
            <a:r>
              <a:rPr lang="en-US" dirty="0"/>
              <a:t>for a qualifying employer</a:t>
            </a:r>
          </a:p>
          <a:p>
            <a:pPr>
              <a:lnSpc>
                <a:spcPct val="100000"/>
              </a:lnSpc>
              <a:spcBef>
                <a:spcPts val="0"/>
              </a:spcBef>
            </a:pPr>
            <a:r>
              <a:rPr lang="en-US" dirty="0"/>
              <a:t>when prior payments were made</a:t>
            </a:r>
          </a:p>
          <a:p>
            <a:pPr marL="285750" indent="-285750">
              <a:lnSpc>
                <a:spcPct val="100000"/>
              </a:lnSpc>
              <a:spcBef>
                <a:spcPts val="0"/>
              </a:spcBef>
              <a:buFont typeface="Arial" panose="020B0604020202020204" pitchFamily="34" charset="0"/>
              <a:buChar char="•"/>
            </a:pPr>
            <a:endParaRPr lang="en-US" dirty="0"/>
          </a:p>
        </p:txBody>
      </p:sp>
      <p:sp>
        <p:nvSpPr>
          <p:cNvPr id="14" name="Text Placeholder 13">
            <a:extLst>
              <a:ext uri="{FF2B5EF4-FFF2-40B4-BE49-F238E27FC236}">
                <a16:creationId xmlns:a16="http://schemas.microsoft.com/office/drawing/2014/main" id="{6C85F8A9-18E3-AB44-BA7D-259A9F425A09}"/>
              </a:ext>
            </a:extLst>
          </p:cNvPr>
          <p:cNvSpPr>
            <a:spLocks noGrp="1"/>
          </p:cNvSpPr>
          <p:nvPr>
            <p:ph type="body" sz="quarter" idx="33"/>
          </p:nvPr>
        </p:nvSpPr>
        <p:spPr>
          <a:xfrm>
            <a:off x="2081757" y="3520375"/>
            <a:ext cx="3080263" cy="605466"/>
          </a:xfrm>
        </p:spPr>
        <p:txBody>
          <a:bodyPr/>
          <a:lstStyle/>
          <a:p>
            <a:r>
              <a:rPr lang="en-US" cap="none" dirty="0"/>
              <a:t>Employment requirements still apply</a:t>
            </a:r>
          </a:p>
        </p:txBody>
      </p:sp>
      <p:sp>
        <p:nvSpPr>
          <p:cNvPr id="15" name="Text Placeholder 14">
            <a:extLst>
              <a:ext uri="{FF2B5EF4-FFF2-40B4-BE49-F238E27FC236}">
                <a16:creationId xmlns:a16="http://schemas.microsoft.com/office/drawing/2014/main" id="{BA7DA8AF-4185-5E4A-B90A-950E49F28F48}"/>
              </a:ext>
            </a:extLst>
          </p:cNvPr>
          <p:cNvSpPr>
            <a:spLocks noGrp="1"/>
          </p:cNvSpPr>
          <p:nvPr>
            <p:ph type="body" sz="quarter" idx="34"/>
          </p:nvPr>
        </p:nvSpPr>
        <p:spPr>
          <a:xfrm>
            <a:off x="5659115" y="4983006"/>
            <a:ext cx="6308366" cy="607131"/>
          </a:xfrm>
        </p:spPr>
        <p:txBody>
          <a:bodyPr/>
          <a:lstStyle/>
          <a:p>
            <a:r>
              <a:rPr lang="en-US" dirty="0"/>
              <a:t>Borrowers who still have FFEL and Perkins Loans can only get credit for past payments if they consolidate into DL and file PSLF Forms for prior employment before Oct. 31, 2022. After Oct. 31, 2022, normal PSLF/TEPSLF requirements will apply.</a:t>
            </a:r>
          </a:p>
        </p:txBody>
      </p:sp>
      <p:sp>
        <p:nvSpPr>
          <p:cNvPr id="16" name="Text Placeholder 15">
            <a:extLst>
              <a:ext uri="{FF2B5EF4-FFF2-40B4-BE49-F238E27FC236}">
                <a16:creationId xmlns:a16="http://schemas.microsoft.com/office/drawing/2014/main" id="{AB73A9FE-340C-AC4D-A815-7D4D937AC8F7}"/>
              </a:ext>
            </a:extLst>
          </p:cNvPr>
          <p:cNvSpPr>
            <a:spLocks noGrp="1"/>
          </p:cNvSpPr>
          <p:nvPr>
            <p:ph type="body" sz="quarter" idx="35"/>
          </p:nvPr>
        </p:nvSpPr>
        <p:spPr>
          <a:xfrm>
            <a:off x="2081758" y="5286572"/>
            <a:ext cx="3080263" cy="397052"/>
          </a:xfrm>
        </p:spPr>
        <p:txBody>
          <a:bodyPr/>
          <a:lstStyle/>
          <a:p>
            <a:r>
              <a:rPr lang="en-US" cap="none" dirty="0"/>
              <a:t>Borrowers must act now</a:t>
            </a:r>
          </a:p>
        </p:txBody>
      </p:sp>
      <p:pic>
        <p:nvPicPr>
          <p:cNvPr id="17" name="Graphic 16">
            <a:extLst>
              <a:ext uri="{FF2B5EF4-FFF2-40B4-BE49-F238E27FC236}">
                <a16:creationId xmlns:a16="http://schemas.microsoft.com/office/drawing/2014/main" id="{F5DE5CD3-F8B9-9D43-B49D-CB231BE5413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9779" y="5061418"/>
            <a:ext cx="813162" cy="813162"/>
          </a:xfrm>
          <a:prstGeom prst="rect">
            <a:avLst/>
          </a:prstGeom>
        </p:spPr>
      </p:pic>
      <p:pic>
        <p:nvPicPr>
          <p:cNvPr id="21" name="Graphic 20">
            <a:extLst>
              <a:ext uri="{FF2B5EF4-FFF2-40B4-BE49-F238E27FC236}">
                <a16:creationId xmlns:a16="http://schemas.microsoft.com/office/drawing/2014/main" id="{56694093-915D-0C4E-9877-66D3E5B6C1F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9779" y="3370922"/>
            <a:ext cx="667512" cy="904372"/>
          </a:xfrm>
          <a:prstGeom prst="rect">
            <a:avLst/>
          </a:prstGeom>
        </p:spPr>
      </p:pic>
      <p:pic>
        <p:nvPicPr>
          <p:cNvPr id="22" name="Graphic 21">
            <a:extLst>
              <a:ext uri="{FF2B5EF4-FFF2-40B4-BE49-F238E27FC236}">
                <a16:creationId xmlns:a16="http://schemas.microsoft.com/office/drawing/2014/main" id="{E7891925-1E01-8141-9955-30E3D944060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12571" y="1623246"/>
            <a:ext cx="880370" cy="880370"/>
          </a:xfrm>
          <a:prstGeom prst="rect">
            <a:avLst/>
          </a:prstGeom>
        </p:spPr>
      </p:pic>
    </p:spTree>
    <p:extLst>
      <p:ext uri="{BB962C8B-B14F-4D97-AF65-F5344CB8AC3E}">
        <p14:creationId xmlns:p14="http://schemas.microsoft.com/office/powerpoint/2010/main" val="3941569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A02929-4CC6-2544-9CB0-A26916745BD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751" b="0" i="0" u="none" strike="noStrike" kern="1200" cap="none" spc="0" normalizeH="0" baseline="0" noProof="0" dirty="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3810EEDF-10CD-F449-A6AF-6B2B8DCB5F12}"/>
              </a:ext>
            </a:extLst>
          </p:cNvPr>
          <p:cNvSpPr>
            <a:spLocks noGrp="1"/>
          </p:cNvSpPr>
          <p:nvPr>
            <p:ph type="title"/>
          </p:nvPr>
        </p:nvSpPr>
        <p:spPr/>
        <p:txBody>
          <a:bodyPr/>
          <a:lstStyle/>
          <a:p>
            <a:r>
              <a:rPr lang="en-US" dirty="0"/>
              <a:t>Note on Parent PLUS Loans</a:t>
            </a:r>
          </a:p>
        </p:txBody>
      </p:sp>
      <p:sp>
        <p:nvSpPr>
          <p:cNvPr id="4" name="TextBox 3">
            <a:extLst>
              <a:ext uri="{FF2B5EF4-FFF2-40B4-BE49-F238E27FC236}">
                <a16:creationId xmlns:a16="http://schemas.microsoft.com/office/drawing/2014/main" id="{A439ED1A-D08E-DE4B-A0E7-8C68B4FEDBC3}"/>
              </a:ext>
            </a:extLst>
          </p:cNvPr>
          <p:cNvSpPr txBox="1"/>
          <p:nvPr/>
        </p:nvSpPr>
        <p:spPr>
          <a:xfrm>
            <a:off x="912571" y="1613118"/>
            <a:ext cx="7499910" cy="532453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rPr>
              <a:t>Parent PLUS Loans are not excluded from PSLF.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srgbClr val="191918"/>
              </a:solidFill>
              <a:latin typeface="Cambria" panose="020405030504060302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191918"/>
                </a:solidFill>
                <a:latin typeface="Cambria" panose="02040503050406030204" pitchFamily="18" charset="0"/>
              </a:rPr>
              <a:t>However,</a:t>
            </a:r>
            <a:r>
              <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rPr>
              <a:t> Parent PLUS </a:t>
            </a:r>
            <a:r>
              <a:rPr lang="en-US" sz="2400" dirty="0">
                <a:solidFill>
                  <a:srgbClr val="191918"/>
                </a:solidFill>
                <a:latin typeface="Cambria" panose="02040503050406030204" pitchFamily="18" charset="0"/>
              </a:rPr>
              <a:t>Loans </a:t>
            </a:r>
            <a:r>
              <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rPr>
              <a:t>are not eligible for all income-driven repayment plans.  They’re only eligible for Income </a:t>
            </a:r>
            <a:r>
              <a:rPr lang="en-US" sz="2400" dirty="0">
                <a:solidFill>
                  <a:srgbClr val="191918"/>
                </a:solidFill>
                <a:latin typeface="Cambria" panose="02040503050406030204" pitchFamily="18" charset="0"/>
              </a:rPr>
              <a:t>C</a:t>
            </a:r>
            <a:r>
              <a:rPr kumimoji="0" lang="en-US" sz="2400" b="0" i="0" u="none" strike="noStrike" kern="1200" cap="none" spc="0" normalizeH="0" baseline="0" noProof="0" dirty="0" err="1">
                <a:ln>
                  <a:noFill/>
                </a:ln>
                <a:solidFill>
                  <a:srgbClr val="191918"/>
                </a:solidFill>
                <a:effectLst/>
                <a:uLnTx/>
                <a:uFillTx/>
                <a:latin typeface="Cambria" panose="02040503050406030204" pitchFamily="18" charset="0"/>
                <a:ea typeface="+mn-ea"/>
                <a:cs typeface="+mn-cs"/>
              </a:rPr>
              <a:t>ontingent</a:t>
            </a:r>
            <a:r>
              <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rPr>
              <a:t> Repayment (ICR).</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rPr>
              <a:t>Parent PLUS borrowers can consolidate their debt to access the ICR plan and thus, PSLF. </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endParaRPr>
          </a:p>
          <a:p>
            <a:pPr marL="285750" indent="-285750">
              <a:buFont typeface="Arial" panose="020B0604020202020204" pitchFamily="34" charset="0"/>
              <a:buChar char="•"/>
            </a:pPr>
            <a:r>
              <a:rPr lang="en-US" sz="2400" dirty="0">
                <a:solidFill>
                  <a:srgbClr val="191918"/>
                </a:solidFill>
                <a:latin typeface="Cambria" panose="02040503050406030204" pitchFamily="18" charset="0"/>
              </a:rPr>
              <a:t>Parent Plus borrowers should use the Loan Simulator to compare how an ICR payment on a consolidation loan would compare to a graduated or extended payment they may currently be making.</a:t>
            </a:r>
            <a:endPar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endParaRPr>
          </a:p>
        </p:txBody>
      </p:sp>
      <p:pic>
        <p:nvPicPr>
          <p:cNvPr id="5" name="Graphic 4">
            <a:extLst>
              <a:ext uri="{FF2B5EF4-FFF2-40B4-BE49-F238E27FC236}">
                <a16:creationId xmlns:a16="http://schemas.microsoft.com/office/drawing/2014/main" id="{B0493C6B-F592-8742-A914-DAFE8E0E92A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41850" y="3774345"/>
            <a:ext cx="1817966" cy="2129618"/>
          </a:xfrm>
          <a:prstGeom prst="rect">
            <a:avLst/>
          </a:prstGeom>
        </p:spPr>
      </p:pic>
      <p:pic>
        <p:nvPicPr>
          <p:cNvPr id="6" name="Graphic 5">
            <a:extLst>
              <a:ext uri="{FF2B5EF4-FFF2-40B4-BE49-F238E27FC236}">
                <a16:creationId xmlns:a16="http://schemas.microsoft.com/office/drawing/2014/main" id="{F3F62C24-E0EA-5A49-A012-A7BE0853C3F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69499" y="4244607"/>
            <a:ext cx="1437477" cy="1683903"/>
          </a:xfrm>
          <a:prstGeom prst="rect">
            <a:avLst/>
          </a:prstGeom>
        </p:spPr>
      </p:pic>
    </p:spTree>
    <p:extLst>
      <p:ext uri="{BB962C8B-B14F-4D97-AF65-F5344CB8AC3E}">
        <p14:creationId xmlns:p14="http://schemas.microsoft.com/office/powerpoint/2010/main" val="1384746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96874" y="1259586"/>
            <a:ext cx="1172845" cy="0"/>
          </a:xfrm>
          <a:custGeom>
            <a:avLst/>
            <a:gdLst/>
            <a:ahLst/>
            <a:cxnLst/>
            <a:rect l="l" t="t" r="r" b="b"/>
            <a:pathLst>
              <a:path w="1172845">
                <a:moveTo>
                  <a:pt x="0" y="0"/>
                </a:moveTo>
                <a:lnTo>
                  <a:pt x="1172311" y="0"/>
                </a:lnTo>
              </a:path>
            </a:pathLst>
          </a:custGeom>
          <a:ln w="79375">
            <a:solidFill>
              <a:srgbClr val="3DA01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 name="object 3"/>
          <p:cNvPicPr/>
          <p:nvPr/>
        </p:nvPicPr>
        <p:blipFill>
          <a:blip r:embed="rId2" cstate="print"/>
          <a:stretch>
            <a:fillRect/>
          </a:stretch>
        </p:blipFill>
        <p:spPr>
          <a:xfrm>
            <a:off x="10066020" y="99060"/>
            <a:ext cx="2040635" cy="542543"/>
          </a:xfrm>
          <a:prstGeom prst="rect">
            <a:avLst/>
          </a:prstGeom>
        </p:spPr>
      </p:pic>
      <p:sp>
        <p:nvSpPr>
          <p:cNvPr id="4" name="object 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PSLF</a:t>
            </a:r>
            <a:r>
              <a:rPr spc="100" dirty="0"/>
              <a:t> </a:t>
            </a:r>
            <a:r>
              <a:rPr dirty="0"/>
              <a:t>BONUS:</a:t>
            </a:r>
            <a:r>
              <a:rPr spc="110" dirty="0"/>
              <a:t> </a:t>
            </a:r>
            <a:r>
              <a:rPr dirty="0"/>
              <a:t>IDR</a:t>
            </a:r>
            <a:r>
              <a:rPr spc="114" dirty="0"/>
              <a:t> </a:t>
            </a:r>
            <a:r>
              <a:rPr spc="-10" dirty="0"/>
              <a:t>PAYMENT</a:t>
            </a:r>
            <a:r>
              <a:rPr spc="120" dirty="0"/>
              <a:t> </a:t>
            </a:r>
            <a:r>
              <a:rPr dirty="0"/>
              <a:t>COUNT</a:t>
            </a:r>
            <a:r>
              <a:rPr spc="-10" dirty="0"/>
              <a:t> ADJUSTMENT</a:t>
            </a:r>
          </a:p>
        </p:txBody>
      </p:sp>
      <p:sp>
        <p:nvSpPr>
          <p:cNvPr id="5" name="object 5"/>
          <p:cNvSpPr txBox="1"/>
          <p:nvPr/>
        </p:nvSpPr>
        <p:spPr>
          <a:xfrm>
            <a:off x="991552" y="1558969"/>
            <a:ext cx="10109835" cy="4048760"/>
          </a:xfrm>
          <a:prstGeom prst="rect">
            <a:avLst/>
          </a:prstGeom>
        </p:spPr>
        <p:txBody>
          <a:bodyPr vert="horz" wrap="square" lIns="0" tIns="12700" rIns="0" bIns="0" rtlCol="0">
            <a:spAutoFit/>
          </a:bodyPr>
          <a:lstStyle/>
          <a:p>
            <a:pPr marL="12700" marR="601345" lvl="0" indent="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dirty="0">
                <a:ln>
                  <a:noFill/>
                </a:ln>
                <a:solidFill>
                  <a:srgbClr val="181817"/>
                </a:solidFill>
                <a:effectLst/>
                <a:uLnTx/>
                <a:uFillTx/>
                <a:latin typeface="Cambria"/>
                <a:cs typeface="Cambria"/>
              </a:rPr>
              <a:t>The</a:t>
            </a:r>
            <a:r>
              <a:rPr kumimoji="0" sz="2400" b="0" i="0" u="none" strike="noStrike" kern="0" cap="none" spc="-4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Income</a:t>
            </a:r>
            <a:r>
              <a:rPr kumimoji="0" sz="2400" b="0" i="0" u="none" strike="noStrike" kern="0" cap="none" spc="-4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Driven</a:t>
            </a:r>
            <a:r>
              <a:rPr kumimoji="0" sz="2400" b="0" i="0" u="none" strike="noStrike" kern="0" cap="none" spc="-5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Repayment</a:t>
            </a:r>
            <a:r>
              <a:rPr kumimoji="0" sz="2400" b="0" i="0" u="none" strike="noStrike" kern="0" cap="none" spc="-2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(IDR)</a:t>
            </a:r>
            <a:r>
              <a:rPr kumimoji="0" sz="2400" b="0" i="0" u="none" strike="noStrike" kern="0" cap="none" spc="-6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Account</a:t>
            </a:r>
            <a:r>
              <a:rPr kumimoji="0" sz="2400" b="0" i="0" u="none" strike="noStrike" kern="0" cap="none" spc="-3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Adjustment,</a:t>
            </a:r>
            <a:r>
              <a:rPr kumimoji="0" sz="2400" b="0" i="0" u="none" strike="noStrike" kern="0" cap="none" spc="-2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announced</a:t>
            </a:r>
            <a:r>
              <a:rPr kumimoji="0" sz="2400" b="0" i="0" u="none" strike="noStrike" kern="0" cap="none" spc="-20" normalizeH="0" baseline="0" noProof="0" dirty="0">
                <a:ln>
                  <a:noFill/>
                </a:ln>
                <a:solidFill>
                  <a:srgbClr val="181817"/>
                </a:solidFill>
                <a:effectLst/>
                <a:uLnTx/>
                <a:uFillTx/>
                <a:latin typeface="Cambria"/>
                <a:cs typeface="Cambria"/>
              </a:rPr>
              <a:t> </a:t>
            </a:r>
            <a:r>
              <a:rPr kumimoji="0" sz="2400" b="0" i="0" u="none" strike="noStrike" kern="0" cap="none" spc="-25" normalizeH="0" baseline="0" noProof="0" dirty="0">
                <a:ln>
                  <a:noFill/>
                </a:ln>
                <a:solidFill>
                  <a:srgbClr val="181817"/>
                </a:solidFill>
                <a:effectLst/>
                <a:uLnTx/>
                <a:uFillTx/>
                <a:latin typeface="Cambria"/>
                <a:cs typeface="Cambria"/>
              </a:rPr>
              <a:t>on </a:t>
            </a:r>
            <a:r>
              <a:rPr kumimoji="0" sz="2400" b="0" i="0" u="none" strike="noStrike" kern="0" cap="none" spc="0" normalizeH="0" baseline="0" noProof="0" dirty="0">
                <a:ln>
                  <a:noFill/>
                </a:ln>
                <a:solidFill>
                  <a:srgbClr val="181817"/>
                </a:solidFill>
                <a:effectLst/>
                <a:uLnTx/>
                <a:uFillTx/>
                <a:latin typeface="Cambria"/>
                <a:cs typeface="Cambria"/>
              </a:rPr>
              <a:t>April</a:t>
            </a:r>
            <a:r>
              <a:rPr kumimoji="0" sz="2400" b="0" i="0" u="none" strike="noStrike" kern="0" cap="none" spc="-2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19,</a:t>
            </a:r>
            <a:r>
              <a:rPr kumimoji="0" sz="2400" b="0" i="0" u="none" strike="noStrike" kern="0" cap="none" spc="-3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2022,</a:t>
            </a:r>
            <a:r>
              <a:rPr kumimoji="0" sz="2400" b="0" i="0" u="none" strike="noStrike" kern="0" cap="none" spc="-3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will</a:t>
            </a:r>
            <a:r>
              <a:rPr kumimoji="0" sz="2400" b="0" i="0" u="none" strike="noStrike" kern="0" cap="none" spc="-3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impact</a:t>
            </a:r>
            <a:r>
              <a:rPr kumimoji="0" sz="2400" b="0" i="0" u="none" strike="noStrike" kern="0" cap="none" spc="-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PSLF</a:t>
            </a:r>
            <a:r>
              <a:rPr kumimoji="0" sz="2400" b="0" i="0" u="none" strike="noStrike" kern="0" cap="none" spc="-25" normalizeH="0" baseline="0" noProof="0" dirty="0">
                <a:ln>
                  <a:noFill/>
                </a:ln>
                <a:solidFill>
                  <a:srgbClr val="181817"/>
                </a:solidFill>
                <a:effectLst/>
                <a:uLnTx/>
                <a:uFillTx/>
                <a:latin typeface="Cambria"/>
                <a:cs typeface="Cambria"/>
              </a:rPr>
              <a:t> </a:t>
            </a:r>
            <a:r>
              <a:rPr kumimoji="0" sz="2400" b="0" i="0" u="none" strike="noStrike" kern="0" cap="none" spc="-10" normalizeH="0" baseline="0" noProof="0" dirty="0">
                <a:ln>
                  <a:noFill/>
                </a:ln>
                <a:solidFill>
                  <a:srgbClr val="181817"/>
                </a:solidFill>
                <a:effectLst/>
                <a:uLnTx/>
                <a:uFillTx/>
                <a:latin typeface="Cambria"/>
                <a:cs typeface="Cambria"/>
              </a:rPr>
              <a:t>borrowers:</a:t>
            </a:r>
            <a:endParaRPr kumimoji="0" sz="2400" b="0" i="0" u="none" strike="noStrike" kern="0" cap="none" spc="0" normalizeH="0" baseline="0" noProof="0" dirty="0">
              <a:ln>
                <a:noFill/>
              </a:ln>
              <a:solidFill>
                <a:sysClr val="windowText" lastClr="000000"/>
              </a:solidFill>
              <a:effectLst/>
              <a:uLnTx/>
              <a:uFillTx/>
              <a:latin typeface="Cambria"/>
              <a:cs typeface="Cambria"/>
            </a:endParaRPr>
          </a:p>
          <a:p>
            <a:pPr marL="0" marR="0" lvl="0" indent="0" defTabSz="914400" eaLnBrk="1" fontAlgn="auto" latinLnBrk="0" hangingPunct="1">
              <a:lnSpc>
                <a:spcPct val="100000"/>
              </a:lnSpc>
              <a:spcBef>
                <a:spcPts val="5"/>
              </a:spcBef>
              <a:spcAft>
                <a:spcPts val="0"/>
              </a:spcAft>
              <a:buClrTx/>
              <a:buSzTx/>
              <a:buFontTx/>
              <a:buNone/>
              <a:tabLst/>
              <a:defRPr/>
            </a:pPr>
            <a:endParaRPr kumimoji="0" sz="2450" b="0" i="0" u="none" strike="noStrike" kern="0" cap="none" spc="0" normalizeH="0" baseline="0" noProof="0" dirty="0">
              <a:ln>
                <a:noFill/>
              </a:ln>
              <a:solidFill>
                <a:sysClr val="windowText" lastClr="000000"/>
              </a:solidFill>
              <a:effectLst/>
              <a:uLnTx/>
              <a:uFillTx/>
              <a:latin typeface="Cambria"/>
              <a:cs typeface="Cambria"/>
            </a:endParaRPr>
          </a:p>
          <a:p>
            <a:pPr marL="926465" marR="50800" lvl="0" indent="0" defTabSz="914400" eaLnBrk="1" fontAlgn="auto" latinLnBrk="0" hangingPunct="1">
              <a:lnSpc>
                <a:spcPct val="100000"/>
              </a:lnSpc>
              <a:spcBef>
                <a:spcPts val="0"/>
              </a:spcBef>
              <a:spcAft>
                <a:spcPts val="0"/>
              </a:spcAft>
              <a:buClrTx/>
              <a:buSzTx/>
              <a:buFontTx/>
              <a:buNone/>
              <a:tabLst/>
              <a:defRPr/>
            </a:pPr>
            <a:r>
              <a:rPr kumimoji="0" sz="2400" b="0" i="0" u="none" strike="noStrike" kern="0" cap="none" spc="0" normalizeH="0" baseline="0" noProof="0" dirty="0">
                <a:ln>
                  <a:noFill/>
                </a:ln>
                <a:solidFill>
                  <a:srgbClr val="202429"/>
                </a:solidFill>
                <a:effectLst/>
                <a:uLnTx/>
                <a:uFillTx/>
                <a:latin typeface="Cambria"/>
                <a:cs typeface="Cambria"/>
              </a:rPr>
              <a:t>Borrowers</a:t>
            </a:r>
            <a:r>
              <a:rPr kumimoji="0" sz="2400" b="0" i="0" u="none" strike="noStrike" kern="0" cap="none" spc="-5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that</a:t>
            </a:r>
            <a:r>
              <a:rPr kumimoji="0" sz="2400" b="0" i="0" u="none" strike="noStrike" kern="0" cap="none" spc="-5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have</a:t>
            </a:r>
            <a:r>
              <a:rPr kumimoji="0" sz="2400" b="0" i="0" u="none" strike="noStrike" kern="0" cap="none" spc="-5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12</a:t>
            </a:r>
            <a:r>
              <a:rPr kumimoji="0" sz="2400" b="0" i="0" u="none" strike="noStrike" kern="0" cap="none" spc="-6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or</a:t>
            </a:r>
            <a:r>
              <a:rPr kumimoji="0" sz="2400" b="0" i="0" u="none" strike="noStrike" kern="0" cap="none" spc="-6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more</a:t>
            </a:r>
            <a:r>
              <a:rPr kumimoji="0" sz="2400" b="0" i="0" u="none" strike="noStrike" kern="0" cap="none" spc="-6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months</a:t>
            </a:r>
            <a:r>
              <a:rPr kumimoji="0" sz="2400" b="0" i="0" u="none" strike="noStrike" kern="0" cap="none" spc="-4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of</a:t>
            </a:r>
            <a:r>
              <a:rPr kumimoji="0" sz="2400" b="0" i="0" u="none" strike="noStrike" kern="0" cap="none" spc="-6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consecutive</a:t>
            </a:r>
            <a:r>
              <a:rPr kumimoji="0" sz="2400" b="0" i="0" u="none" strike="noStrike" kern="0" cap="none" spc="-3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forbearance</a:t>
            </a:r>
            <a:r>
              <a:rPr kumimoji="0" sz="2400" b="0" i="0" u="none" strike="noStrike" kern="0" cap="none" spc="-40" normalizeH="0" baseline="0" noProof="0" dirty="0">
                <a:ln>
                  <a:noFill/>
                </a:ln>
                <a:solidFill>
                  <a:srgbClr val="202429"/>
                </a:solidFill>
                <a:effectLst/>
                <a:uLnTx/>
                <a:uFillTx/>
                <a:latin typeface="Cambria"/>
                <a:cs typeface="Cambria"/>
              </a:rPr>
              <a:t> </a:t>
            </a:r>
            <a:r>
              <a:rPr kumimoji="0" sz="2400" b="0" i="0" u="none" strike="noStrike" kern="0" cap="none" spc="-25" normalizeH="0" baseline="0" noProof="0" dirty="0">
                <a:ln>
                  <a:noFill/>
                </a:ln>
                <a:solidFill>
                  <a:srgbClr val="202429"/>
                </a:solidFill>
                <a:effectLst/>
                <a:uLnTx/>
                <a:uFillTx/>
                <a:latin typeface="Cambria"/>
                <a:cs typeface="Cambria"/>
              </a:rPr>
              <a:t>or </a:t>
            </a:r>
            <a:r>
              <a:rPr kumimoji="0" sz="2400" b="0" i="0" u="none" strike="noStrike" kern="0" cap="none" spc="0" normalizeH="0" baseline="0" noProof="0" dirty="0">
                <a:ln>
                  <a:noFill/>
                </a:ln>
                <a:solidFill>
                  <a:srgbClr val="202429"/>
                </a:solidFill>
                <a:effectLst/>
                <a:uLnTx/>
                <a:uFillTx/>
                <a:latin typeface="Cambria"/>
                <a:cs typeface="Cambria"/>
              </a:rPr>
              <a:t>36</a:t>
            </a:r>
            <a:r>
              <a:rPr kumimoji="0" sz="2400" b="0" i="0" u="none" strike="noStrike" kern="0" cap="none" spc="-6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or</a:t>
            </a:r>
            <a:r>
              <a:rPr kumimoji="0" sz="2400" b="0" i="0" u="none" strike="noStrike" kern="0" cap="none" spc="-4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more</a:t>
            </a:r>
            <a:r>
              <a:rPr kumimoji="0" sz="2400" b="0" i="0" u="none" strike="noStrike" kern="0" cap="none" spc="-4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months</a:t>
            </a:r>
            <a:r>
              <a:rPr kumimoji="0" sz="2400" b="0" i="0" u="none" strike="noStrike" kern="0" cap="none" spc="-4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of</a:t>
            </a:r>
            <a:r>
              <a:rPr kumimoji="0" sz="2400" b="0" i="0" u="none" strike="noStrike" kern="0" cap="none" spc="-4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cumulative</a:t>
            </a:r>
            <a:r>
              <a:rPr kumimoji="0" sz="2400" b="0" i="0" u="none" strike="noStrike" kern="0" cap="none" spc="-3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forbearance,</a:t>
            </a:r>
            <a:r>
              <a:rPr kumimoji="0" sz="2400" b="0" i="0" u="none" strike="noStrike" kern="0" cap="none" spc="-3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will</a:t>
            </a:r>
            <a:r>
              <a:rPr kumimoji="0" sz="2400" b="0" i="0" u="none" strike="noStrike" kern="0" cap="none" spc="-60" normalizeH="0" baseline="0" noProof="0" dirty="0">
                <a:ln>
                  <a:noFill/>
                </a:ln>
                <a:solidFill>
                  <a:srgbClr val="202429"/>
                </a:solidFill>
                <a:effectLst/>
                <a:uLnTx/>
                <a:uFillTx/>
                <a:latin typeface="Cambria"/>
                <a:cs typeface="Cambria"/>
              </a:rPr>
              <a:t> </a:t>
            </a:r>
            <a:r>
              <a:rPr kumimoji="0" sz="2400" b="0" i="0" u="none" strike="noStrike" kern="0" cap="none" spc="-10" normalizeH="0" baseline="0" noProof="0" dirty="0">
                <a:ln>
                  <a:noFill/>
                </a:ln>
                <a:solidFill>
                  <a:srgbClr val="202429"/>
                </a:solidFill>
                <a:effectLst/>
                <a:uLnTx/>
                <a:uFillTx/>
                <a:latin typeface="Cambria"/>
                <a:cs typeface="Cambria"/>
              </a:rPr>
              <a:t>receive</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PSLF</a:t>
            </a:r>
            <a:r>
              <a:rPr kumimoji="0" sz="2400" b="0" i="0" u="none" strike="noStrike" kern="0" cap="none" spc="-55" normalizeH="0" baseline="0" noProof="0" dirty="0">
                <a:ln>
                  <a:noFill/>
                </a:ln>
                <a:solidFill>
                  <a:srgbClr val="202429"/>
                </a:solidFill>
                <a:effectLst/>
                <a:uLnTx/>
                <a:uFillTx/>
                <a:latin typeface="Cambria"/>
                <a:cs typeface="Cambria"/>
              </a:rPr>
              <a:t> </a:t>
            </a:r>
            <a:r>
              <a:rPr kumimoji="0" sz="2400" b="0" i="0" u="none" strike="noStrike" kern="0" cap="none" spc="-10" normalizeH="0" baseline="0" noProof="0" dirty="0">
                <a:ln>
                  <a:noFill/>
                </a:ln>
                <a:solidFill>
                  <a:srgbClr val="202429"/>
                </a:solidFill>
                <a:effectLst/>
                <a:uLnTx/>
                <a:uFillTx/>
                <a:latin typeface="Cambria"/>
                <a:cs typeface="Cambria"/>
              </a:rPr>
              <a:t>credit </a:t>
            </a:r>
            <a:r>
              <a:rPr kumimoji="0" sz="2400" b="0" i="0" u="none" strike="noStrike" kern="0" cap="none" spc="0" normalizeH="0" baseline="0" noProof="0" dirty="0">
                <a:ln>
                  <a:noFill/>
                </a:ln>
                <a:solidFill>
                  <a:srgbClr val="202429"/>
                </a:solidFill>
                <a:effectLst/>
                <a:uLnTx/>
                <a:uFillTx/>
                <a:latin typeface="Cambria"/>
                <a:cs typeface="Cambria"/>
              </a:rPr>
              <a:t>for</a:t>
            </a:r>
            <a:r>
              <a:rPr kumimoji="0" sz="2400" b="0" i="0" u="none" strike="noStrike" kern="0" cap="none" spc="-4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those</a:t>
            </a:r>
            <a:r>
              <a:rPr kumimoji="0" sz="2400" b="0" i="0" u="none" strike="noStrike" kern="0" cap="none" spc="-1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periods</a:t>
            </a:r>
            <a:r>
              <a:rPr kumimoji="0" sz="2400" b="0" i="0" u="none" strike="noStrike" kern="0" cap="none" spc="-1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of</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time</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if</a:t>
            </a:r>
            <a:r>
              <a:rPr kumimoji="0" sz="2400" b="0" i="0" u="none" strike="noStrike" kern="0" cap="none" spc="-3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qualifying</a:t>
            </a:r>
            <a:r>
              <a:rPr kumimoji="0" sz="2400" b="0" i="0" u="none" strike="noStrike" kern="0" cap="none" spc="-3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employment</a:t>
            </a:r>
            <a:r>
              <a:rPr kumimoji="0" sz="2400" b="0" i="0" u="none" strike="noStrike" kern="0" cap="none" spc="-1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has</a:t>
            </a:r>
            <a:r>
              <a:rPr kumimoji="0" sz="2400" b="0" i="0" u="none" strike="noStrike" kern="0" cap="none" spc="-1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been</a:t>
            </a:r>
            <a:r>
              <a:rPr kumimoji="0" sz="2400" b="0" i="0" u="none" strike="noStrike" kern="0" cap="none" spc="-20" normalizeH="0" baseline="0" noProof="0" dirty="0">
                <a:ln>
                  <a:noFill/>
                </a:ln>
                <a:solidFill>
                  <a:srgbClr val="202429"/>
                </a:solidFill>
                <a:effectLst/>
                <a:uLnTx/>
                <a:uFillTx/>
                <a:latin typeface="Cambria"/>
                <a:cs typeface="Cambria"/>
              </a:rPr>
              <a:t> </a:t>
            </a:r>
            <a:r>
              <a:rPr kumimoji="0" sz="2400" b="0" i="0" u="none" strike="noStrike" kern="0" cap="none" spc="-10" normalizeH="0" baseline="0" noProof="0" dirty="0">
                <a:ln>
                  <a:noFill/>
                </a:ln>
                <a:solidFill>
                  <a:srgbClr val="202429"/>
                </a:solidFill>
                <a:effectLst/>
                <a:uLnTx/>
                <a:uFillTx/>
                <a:latin typeface="Cambria"/>
                <a:cs typeface="Cambria"/>
              </a:rPr>
              <a:t>certified </a:t>
            </a:r>
            <a:r>
              <a:rPr kumimoji="0" sz="2400" b="0" i="0" u="none" strike="noStrike" kern="0" cap="none" spc="0" normalizeH="0" baseline="0" noProof="0" dirty="0">
                <a:ln>
                  <a:noFill/>
                </a:ln>
                <a:solidFill>
                  <a:srgbClr val="202429"/>
                </a:solidFill>
                <a:effectLst/>
                <a:uLnTx/>
                <a:uFillTx/>
                <a:latin typeface="Cambria"/>
                <a:cs typeface="Cambria"/>
              </a:rPr>
              <a:t>for</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the</a:t>
            </a:r>
            <a:r>
              <a:rPr kumimoji="0" sz="2400" b="0" i="0" u="none" strike="noStrike" kern="0" cap="none" spc="-2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same </a:t>
            </a:r>
            <a:r>
              <a:rPr kumimoji="0" sz="2400" b="0" i="0" u="none" strike="noStrike" kern="0" cap="none" spc="-10" normalizeH="0" baseline="0" noProof="0" dirty="0">
                <a:ln>
                  <a:noFill/>
                </a:ln>
                <a:solidFill>
                  <a:srgbClr val="202429"/>
                </a:solidFill>
                <a:effectLst/>
                <a:uLnTx/>
                <a:uFillTx/>
                <a:latin typeface="Cambria"/>
                <a:cs typeface="Cambria"/>
              </a:rPr>
              <a:t>period</a:t>
            </a:r>
            <a:endParaRPr kumimoji="0" sz="2400" b="0" i="0" u="none" strike="noStrike" kern="0" cap="none" spc="0" normalizeH="0" baseline="0" noProof="0" dirty="0">
              <a:ln>
                <a:noFill/>
              </a:ln>
              <a:solidFill>
                <a:sysClr val="windowText" lastClr="000000"/>
              </a:solidFill>
              <a:effectLst/>
              <a:uLnTx/>
              <a:uFillTx/>
              <a:latin typeface="Cambria"/>
              <a:cs typeface="Cambria"/>
            </a:endParaRPr>
          </a:p>
          <a:p>
            <a:pPr marL="0" marR="0" lvl="0" indent="0" defTabSz="914400" eaLnBrk="1" fontAlgn="auto" latinLnBrk="0" hangingPunct="1">
              <a:lnSpc>
                <a:spcPct val="100000"/>
              </a:lnSpc>
              <a:spcBef>
                <a:spcPts val="10"/>
              </a:spcBef>
              <a:spcAft>
                <a:spcPts val="0"/>
              </a:spcAft>
              <a:buClrTx/>
              <a:buSzTx/>
              <a:buFontTx/>
              <a:buNone/>
              <a:tabLst/>
              <a:defRPr/>
            </a:pPr>
            <a:endParaRPr kumimoji="0" sz="2450" b="0" i="0" u="none" strike="noStrike" kern="0" cap="none" spc="0" normalizeH="0" baseline="0" noProof="0" dirty="0">
              <a:ln>
                <a:noFill/>
              </a:ln>
              <a:solidFill>
                <a:sysClr val="windowText" lastClr="000000"/>
              </a:solidFill>
              <a:effectLst/>
              <a:uLnTx/>
              <a:uFillTx/>
              <a:latin typeface="Cambria"/>
              <a:cs typeface="Cambria"/>
            </a:endParaRPr>
          </a:p>
          <a:p>
            <a:pPr marL="926465" marR="5080" lvl="0" indent="0" defTabSz="914400" eaLnBrk="1" fontAlgn="auto" latinLnBrk="0" hangingPunct="1">
              <a:lnSpc>
                <a:spcPct val="100000"/>
              </a:lnSpc>
              <a:spcBef>
                <a:spcPts val="0"/>
              </a:spcBef>
              <a:spcAft>
                <a:spcPts val="0"/>
              </a:spcAft>
              <a:buClrTx/>
              <a:buSzTx/>
              <a:buFontTx/>
              <a:buNone/>
              <a:tabLst/>
              <a:defRPr/>
            </a:pPr>
            <a:r>
              <a:rPr kumimoji="0" sz="2400" b="0" i="0" u="none" strike="noStrike" kern="0" cap="none" spc="0" normalizeH="0" baseline="0" noProof="0" dirty="0">
                <a:ln>
                  <a:noFill/>
                </a:ln>
                <a:solidFill>
                  <a:srgbClr val="202429"/>
                </a:solidFill>
                <a:effectLst/>
                <a:uLnTx/>
                <a:uFillTx/>
                <a:latin typeface="Cambria"/>
                <a:cs typeface="Cambria"/>
              </a:rPr>
              <a:t>These</a:t>
            </a:r>
            <a:r>
              <a:rPr kumimoji="0" sz="2400" b="0" i="0" u="none" strike="noStrike" kern="0" cap="none" spc="-1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changes</a:t>
            </a:r>
            <a:r>
              <a:rPr kumimoji="0" sz="2400" b="0" i="0" u="none" strike="noStrike" kern="0" cap="none" spc="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will</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be</a:t>
            </a:r>
            <a:r>
              <a:rPr kumimoji="0" sz="2400" b="0" i="0" u="none" strike="noStrike" kern="0" cap="none" spc="-1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applied</a:t>
            </a:r>
            <a:r>
              <a:rPr kumimoji="0" sz="2400" b="0" i="0" u="none" strike="noStrike" kern="0" cap="none" spc="5" normalizeH="0" baseline="0" noProof="0" dirty="0">
                <a:ln>
                  <a:noFill/>
                </a:ln>
                <a:solidFill>
                  <a:srgbClr val="202429"/>
                </a:solidFill>
                <a:effectLst/>
                <a:uLnTx/>
                <a:uFillTx/>
                <a:latin typeface="Cambria"/>
                <a:cs typeface="Cambria"/>
              </a:rPr>
              <a:t> </a:t>
            </a:r>
            <a:r>
              <a:rPr kumimoji="0" sz="2400" b="0" i="0" u="none" strike="noStrike" kern="0" cap="none" spc="-20" normalizeH="0" baseline="0" noProof="0" dirty="0">
                <a:ln>
                  <a:noFill/>
                </a:ln>
                <a:solidFill>
                  <a:srgbClr val="202429"/>
                </a:solidFill>
                <a:effectLst/>
                <a:uLnTx/>
                <a:uFillTx/>
                <a:latin typeface="Cambria"/>
                <a:cs typeface="Cambria"/>
              </a:rPr>
              <a:t>automatically.</a:t>
            </a:r>
            <a:r>
              <a:rPr kumimoji="0" sz="2400" b="0" i="0" u="none" strike="noStrike" kern="0" cap="none" spc="0" normalizeH="0" baseline="0" noProof="0" dirty="0">
                <a:ln>
                  <a:noFill/>
                </a:ln>
                <a:solidFill>
                  <a:srgbClr val="202429"/>
                </a:solidFill>
                <a:effectLst/>
                <a:uLnTx/>
                <a:uFillTx/>
                <a:latin typeface="Cambria"/>
                <a:cs typeface="Cambria"/>
              </a:rPr>
              <a:t> But,</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if</a:t>
            </a:r>
            <a:r>
              <a:rPr kumimoji="0" sz="2400" b="0" i="0" u="none" strike="noStrike" kern="0" cap="none" spc="-2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a</a:t>
            </a:r>
            <a:r>
              <a:rPr kumimoji="0" sz="2400" b="0" i="0" u="none" strike="noStrike" kern="0" cap="none" spc="-10" normalizeH="0" baseline="0" noProof="0" dirty="0">
                <a:ln>
                  <a:noFill/>
                </a:ln>
                <a:solidFill>
                  <a:srgbClr val="202429"/>
                </a:solidFill>
                <a:effectLst/>
                <a:uLnTx/>
                <a:uFillTx/>
                <a:latin typeface="Cambria"/>
                <a:cs typeface="Cambria"/>
              </a:rPr>
              <a:t> borrower </a:t>
            </a:r>
            <a:r>
              <a:rPr kumimoji="0" sz="2400" b="0" i="0" u="none" strike="noStrike" kern="0" cap="none" spc="0" normalizeH="0" baseline="0" noProof="0" dirty="0">
                <a:ln>
                  <a:noFill/>
                </a:ln>
                <a:solidFill>
                  <a:srgbClr val="202429"/>
                </a:solidFill>
                <a:effectLst/>
                <a:uLnTx/>
                <a:uFillTx/>
                <a:latin typeface="Cambria"/>
                <a:cs typeface="Cambria"/>
              </a:rPr>
              <a:t>believes</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they</a:t>
            </a:r>
            <a:r>
              <a:rPr kumimoji="0" sz="2400" b="0" i="0" u="none" strike="noStrike" kern="0" cap="none" spc="-2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might</a:t>
            </a:r>
            <a:r>
              <a:rPr kumimoji="0" sz="2400" b="0" i="0" u="none" strike="noStrike" kern="0" cap="none" spc="-3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benefit,</a:t>
            </a:r>
            <a:r>
              <a:rPr kumimoji="0" sz="2400" b="0" i="0" u="none" strike="noStrike" kern="0" cap="none" spc="-3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they</a:t>
            </a:r>
            <a:r>
              <a:rPr kumimoji="0" sz="2400" b="0" i="0" u="none" strike="noStrike" kern="0" cap="none" spc="-1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should</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be</a:t>
            </a:r>
            <a:r>
              <a:rPr kumimoji="0" sz="2400" b="0" i="0" u="none" strike="noStrike" kern="0" cap="none" spc="-3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sure</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to</a:t>
            </a:r>
            <a:r>
              <a:rPr kumimoji="0" sz="2400" b="0" i="0" u="none" strike="noStrike" kern="0" cap="none" spc="-2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submit</a:t>
            </a:r>
            <a:r>
              <a:rPr kumimoji="0" sz="2400" b="0" i="0" u="none" strike="noStrike" kern="0" cap="none" spc="-3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a</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PSLF</a:t>
            </a:r>
            <a:r>
              <a:rPr kumimoji="0" sz="2400" b="0" i="0" u="none" strike="noStrike" kern="0" cap="none" spc="-35" normalizeH="0" baseline="0" noProof="0" dirty="0">
                <a:ln>
                  <a:noFill/>
                </a:ln>
                <a:solidFill>
                  <a:srgbClr val="202429"/>
                </a:solidFill>
                <a:effectLst/>
                <a:uLnTx/>
                <a:uFillTx/>
                <a:latin typeface="Cambria"/>
                <a:cs typeface="Cambria"/>
              </a:rPr>
              <a:t> </a:t>
            </a:r>
            <a:r>
              <a:rPr kumimoji="0" sz="2400" b="0" i="0" u="none" strike="noStrike" kern="0" cap="none" spc="-20" normalizeH="0" baseline="0" noProof="0" dirty="0">
                <a:ln>
                  <a:noFill/>
                </a:ln>
                <a:solidFill>
                  <a:srgbClr val="202429"/>
                </a:solidFill>
                <a:effectLst/>
                <a:uLnTx/>
                <a:uFillTx/>
                <a:latin typeface="Cambria"/>
                <a:cs typeface="Cambria"/>
              </a:rPr>
              <a:t>Form </a:t>
            </a:r>
            <a:r>
              <a:rPr kumimoji="0" sz="2400" b="0" i="0" u="none" strike="noStrike" kern="0" cap="none" spc="0" normalizeH="0" baseline="0" noProof="0" dirty="0">
                <a:ln>
                  <a:noFill/>
                </a:ln>
                <a:solidFill>
                  <a:srgbClr val="202429"/>
                </a:solidFill>
                <a:effectLst/>
                <a:uLnTx/>
                <a:uFillTx/>
                <a:latin typeface="Cambria"/>
                <a:cs typeface="Cambria"/>
              </a:rPr>
              <a:t>to</a:t>
            </a:r>
            <a:r>
              <a:rPr kumimoji="0" sz="2400" b="0" i="0" u="none" strike="noStrike" kern="0" cap="none" spc="-3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certify</a:t>
            </a:r>
            <a:r>
              <a:rPr kumimoji="0" sz="2400" b="0" i="0" u="none" strike="noStrike" kern="0" cap="none" spc="-1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all</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periods</a:t>
            </a:r>
            <a:r>
              <a:rPr kumimoji="0" sz="2400" b="0" i="0" u="none" strike="noStrike" kern="0" cap="none" spc="-1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of</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qualifying</a:t>
            </a:r>
            <a:r>
              <a:rPr kumimoji="0" sz="2400" b="0" i="0" u="none" strike="noStrike" kern="0" cap="none" spc="-30" normalizeH="0" baseline="0" noProof="0" dirty="0">
                <a:ln>
                  <a:noFill/>
                </a:ln>
                <a:solidFill>
                  <a:srgbClr val="202429"/>
                </a:solidFill>
                <a:effectLst/>
                <a:uLnTx/>
                <a:uFillTx/>
                <a:latin typeface="Cambria"/>
                <a:cs typeface="Cambria"/>
              </a:rPr>
              <a:t> </a:t>
            </a:r>
            <a:r>
              <a:rPr kumimoji="0" sz="2400" b="0" i="0" u="none" strike="noStrike" kern="0" cap="none" spc="-10" normalizeH="0" baseline="0" noProof="0" dirty="0">
                <a:ln>
                  <a:noFill/>
                </a:ln>
                <a:solidFill>
                  <a:srgbClr val="202429"/>
                </a:solidFill>
                <a:effectLst/>
                <a:uLnTx/>
                <a:uFillTx/>
                <a:latin typeface="Cambria"/>
                <a:cs typeface="Cambria"/>
              </a:rPr>
              <a:t>employment.</a:t>
            </a:r>
            <a:endParaRPr kumimoji="0" sz="2400" b="0" i="0" u="none" strike="noStrike" kern="0" cap="none" spc="0" normalizeH="0" baseline="0" noProof="0" dirty="0">
              <a:ln>
                <a:noFill/>
              </a:ln>
              <a:solidFill>
                <a:sysClr val="windowText" lastClr="000000"/>
              </a:solidFill>
              <a:effectLst/>
              <a:uLnTx/>
              <a:uFillTx/>
              <a:latin typeface="Cambria"/>
              <a:cs typeface="Cambria"/>
            </a:endParaRPr>
          </a:p>
        </p:txBody>
      </p:sp>
      <p:sp>
        <p:nvSpPr>
          <p:cNvPr id="6" name="object 6"/>
          <p:cNvSpPr/>
          <p:nvPr/>
        </p:nvSpPr>
        <p:spPr>
          <a:xfrm>
            <a:off x="1053795" y="2787764"/>
            <a:ext cx="639445" cy="641350"/>
          </a:xfrm>
          <a:custGeom>
            <a:avLst/>
            <a:gdLst/>
            <a:ahLst/>
            <a:cxnLst/>
            <a:rect l="l" t="t" r="r" b="b"/>
            <a:pathLst>
              <a:path w="639444" h="641350">
                <a:moveTo>
                  <a:pt x="638822" y="113372"/>
                </a:moveTo>
                <a:lnTo>
                  <a:pt x="0" y="113372"/>
                </a:lnTo>
                <a:lnTo>
                  <a:pt x="0" y="169329"/>
                </a:lnTo>
                <a:lnTo>
                  <a:pt x="0" y="244373"/>
                </a:lnTo>
                <a:lnTo>
                  <a:pt x="0" y="641210"/>
                </a:lnTo>
                <a:lnTo>
                  <a:pt x="638822" y="641210"/>
                </a:lnTo>
                <a:lnTo>
                  <a:pt x="638822" y="395757"/>
                </a:lnTo>
                <a:lnTo>
                  <a:pt x="582447" y="395757"/>
                </a:lnTo>
                <a:lnTo>
                  <a:pt x="582447" y="470776"/>
                </a:lnTo>
                <a:lnTo>
                  <a:pt x="507301" y="470776"/>
                </a:lnTo>
                <a:lnTo>
                  <a:pt x="507301" y="395757"/>
                </a:lnTo>
                <a:lnTo>
                  <a:pt x="469722" y="395757"/>
                </a:lnTo>
                <a:lnTo>
                  <a:pt x="469722" y="470776"/>
                </a:lnTo>
                <a:lnTo>
                  <a:pt x="394563" y="470776"/>
                </a:lnTo>
                <a:lnTo>
                  <a:pt x="394563" y="395757"/>
                </a:lnTo>
                <a:lnTo>
                  <a:pt x="356984" y="395757"/>
                </a:lnTo>
                <a:lnTo>
                  <a:pt x="356984" y="470776"/>
                </a:lnTo>
                <a:lnTo>
                  <a:pt x="356984" y="508927"/>
                </a:lnTo>
                <a:lnTo>
                  <a:pt x="356984" y="583971"/>
                </a:lnTo>
                <a:lnTo>
                  <a:pt x="281825" y="583971"/>
                </a:lnTo>
                <a:lnTo>
                  <a:pt x="281825" y="508927"/>
                </a:lnTo>
                <a:lnTo>
                  <a:pt x="356984" y="508927"/>
                </a:lnTo>
                <a:lnTo>
                  <a:pt x="356984" y="470776"/>
                </a:lnTo>
                <a:lnTo>
                  <a:pt x="281825" y="470776"/>
                </a:lnTo>
                <a:lnTo>
                  <a:pt x="281825" y="395757"/>
                </a:lnTo>
                <a:lnTo>
                  <a:pt x="244233" y="395757"/>
                </a:lnTo>
                <a:lnTo>
                  <a:pt x="244233" y="470776"/>
                </a:lnTo>
                <a:lnTo>
                  <a:pt x="244233" y="508927"/>
                </a:lnTo>
                <a:lnTo>
                  <a:pt x="244233" y="583971"/>
                </a:lnTo>
                <a:lnTo>
                  <a:pt x="169087" y="583971"/>
                </a:lnTo>
                <a:lnTo>
                  <a:pt x="169087" y="508927"/>
                </a:lnTo>
                <a:lnTo>
                  <a:pt x="244233" y="508927"/>
                </a:lnTo>
                <a:lnTo>
                  <a:pt x="244233" y="470776"/>
                </a:lnTo>
                <a:lnTo>
                  <a:pt x="169087" y="470776"/>
                </a:lnTo>
                <a:lnTo>
                  <a:pt x="169087" y="395757"/>
                </a:lnTo>
                <a:lnTo>
                  <a:pt x="131508" y="395757"/>
                </a:lnTo>
                <a:lnTo>
                  <a:pt x="131508" y="470776"/>
                </a:lnTo>
                <a:lnTo>
                  <a:pt x="131508" y="508927"/>
                </a:lnTo>
                <a:lnTo>
                  <a:pt x="131508" y="583971"/>
                </a:lnTo>
                <a:lnTo>
                  <a:pt x="56362" y="583971"/>
                </a:lnTo>
                <a:lnTo>
                  <a:pt x="56362" y="508927"/>
                </a:lnTo>
                <a:lnTo>
                  <a:pt x="131508" y="508927"/>
                </a:lnTo>
                <a:lnTo>
                  <a:pt x="131508" y="470776"/>
                </a:lnTo>
                <a:lnTo>
                  <a:pt x="56362" y="470776"/>
                </a:lnTo>
                <a:lnTo>
                  <a:pt x="56362" y="395732"/>
                </a:lnTo>
                <a:lnTo>
                  <a:pt x="638822" y="395732"/>
                </a:lnTo>
                <a:lnTo>
                  <a:pt x="638822" y="358063"/>
                </a:lnTo>
                <a:lnTo>
                  <a:pt x="638822" y="357581"/>
                </a:lnTo>
                <a:lnTo>
                  <a:pt x="638822" y="282689"/>
                </a:lnTo>
                <a:lnTo>
                  <a:pt x="582447" y="282689"/>
                </a:lnTo>
                <a:lnTo>
                  <a:pt x="582447" y="357581"/>
                </a:lnTo>
                <a:lnTo>
                  <a:pt x="507301" y="357581"/>
                </a:lnTo>
                <a:lnTo>
                  <a:pt x="507301" y="282689"/>
                </a:lnTo>
                <a:lnTo>
                  <a:pt x="469722" y="282689"/>
                </a:lnTo>
                <a:lnTo>
                  <a:pt x="469722" y="357581"/>
                </a:lnTo>
                <a:lnTo>
                  <a:pt x="394563" y="357581"/>
                </a:lnTo>
                <a:lnTo>
                  <a:pt x="394563" y="282689"/>
                </a:lnTo>
                <a:lnTo>
                  <a:pt x="356984" y="282689"/>
                </a:lnTo>
                <a:lnTo>
                  <a:pt x="356984" y="357581"/>
                </a:lnTo>
                <a:lnTo>
                  <a:pt x="281825" y="357581"/>
                </a:lnTo>
                <a:lnTo>
                  <a:pt x="281825" y="282689"/>
                </a:lnTo>
                <a:lnTo>
                  <a:pt x="244233" y="282689"/>
                </a:lnTo>
                <a:lnTo>
                  <a:pt x="244233" y="357581"/>
                </a:lnTo>
                <a:lnTo>
                  <a:pt x="169087" y="357581"/>
                </a:lnTo>
                <a:lnTo>
                  <a:pt x="169087" y="282689"/>
                </a:lnTo>
                <a:lnTo>
                  <a:pt x="131508" y="282689"/>
                </a:lnTo>
                <a:lnTo>
                  <a:pt x="131508" y="357581"/>
                </a:lnTo>
                <a:lnTo>
                  <a:pt x="56362" y="357581"/>
                </a:lnTo>
                <a:lnTo>
                  <a:pt x="56362" y="282536"/>
                </a:lnTo>
                <a:lnTo>
                  <a:pt x="638822" y="282536"/>
                </a:lnTo>
                <a:lnTo>
                  <a:pt x="638822" y="244995"/>
                </a:lnTo>
                <a:lnTo>
                  <a:pt x="638822" y="244373"/>
                </a:lnTo>
                <a:lnTo>
                  <a:pt x="638822" y="169608"/>
                </a:lnTo>
                <a:lnTo>
                  <a:pt x="582447" y="169608"/>
                </a:lnTo>
                <a:lnTo>
                  <a:pt x="582447" y="244373"/>
                </a:lnTo>
                <a:lnTo>
                  <a:pt x="507301" y="244373"/>
                </a:lnTo>
                <a:lnTo>
                  <a:pt x="507301" y="169608"/>
                </a:lnTo>
                <a:lnTo>
                  <a:pt x="469722" y="169608"/>
                </a:lnTo>
                <a:lnTo>
                  <a:pt x="469722" y="244373"/>
                </a:lnTo>
                <a:lnTo>
                  <a:pt x="394563" y="244373"/>
                </a:lnTo>
                <a:lnTo>
                  <a:pt x="394563" y="169608"/>
                </a:lnTo>
                <a:lnTo>
                  <a:pt x="356984" y="169608"/>
                </a:lnTo>
                <a:lnTo>
                  <a:pt x="356984" y="244373"/>
                </a:lnTo>
                <a:lnTo>
                  <a:pt x="281825" y="244373"/>
                </a:lnTo>
                <a:lnTo>
                  <a:pt x="281825" y="169608"/>
                </a:lnTo>
                <a:lnTo>
                  <a:pt x="244233" y="169608"/>
                </a:lnTo>
                <a:lnTo>
                  <a:pt x="244233" y="244373"/>
                </a:lnTo>
                <a:lnTo>
                  <a:pt x="169087" y="244373"/>
                </a:lnTo>
                <a:lnTo>
                  <a:pt x="169087" y="169329"/>
                </a:lnTo>
                <a:lnTo>
                  <a:pt x="638822" y="169329"/>
                </a:lnTo>
                <a:lnTo>
                  <a:pt x="638822" y="113372"/>
                </a:lnTo>
                <a:close/>
              </a:path>
              <a:path w="639444" h="641350">
                <a:moveTo>
                  <a:pt x="638822" y="0"/>
                </a:moveTo>
                <a:lnTo>
                  <a:pt x="0" y="0"/>
                </a:lnTo>
                <a:lnTo>
                  <a:pt x="0" y="75387"/>
                </a:lnTo>
                <a:lnTo>
                  <a:pt x="638822" y="75387"/>
                </a:lnTo>
                <a:lnTo>
                  <a:pt x="638822" y="0"/>
                </a:lnTo>
                <a:close/>
              </a:path>
            </a:pathLst>
          </a:custGeom>
          <a:solidFill>
            <a:srgbClr val="7DE25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3" cstate="print"/>
          <a:stretch>
            <a:fillRect/>
          </a:stretch>
        </p:blipFill>
        <p:spPr>
          <a:xfrm>
            <a:off x="1120916" y="4637761"/>
            <a:ext cx="621931" cy="753023"/>
          </a:xfrm>
          <a:prstGeom prst="rect">
            <a:avLst/>
          </a:prstGeom>
        </p:spPr>
      </p:pic>
      <p:sp>
        <p:nvSpPr>
          <p:cNvPr id="8" name="object 8"/>
          <p:cNvSpPr txBox="1">
            <a:spLocks noGrp="1"/>
          </p:cNvSpPr>
          <p:nvPr>
            <p:ph type="sldNum" sz="quarter" idx="7"/>
          </p:nvPr>
        </p:nvSpPr>
        <p:spPr>
          <a:prstGeom prst="rect">
            <a:avLst/>
          </a:prstGeom>
        </p:spPr>
        <p:txBody>
          <a:bodyPr vert="horz" wrap="square" lIns="0" tIns="3175" rIns="0" bIns="0" rtlCol="0">
            <a:spAutoFit/>
          </a:bodyPr>
          <a:lstStyle/>
          <a:p>
            <a:pPr marL="38735" marR="0" lvl="0" indent="0" defTabSz="914400" eaLnBrk="1" fontAlgn="auto" latinLnBrk="0" hangingPunct="1">
              <a:lnSpc>
                <a:spcPct val="100000"/>
              </a:lnSpc>
              <a:spcBef>
                <a:spcPts val="25"/>
              </a:spcBef>
              <a:spcAft>
                <a:spcPts val="0"/>
              </a:spcAft>
              <a:buClrTx/>
              <a:buSzTx/>
              <a:buFontTx/>
              <a:buNone/>
              <a:tabLst/>
              <a:defRPr/>
            </a:pPr>
            <a:r>
              <a:rPr kumimoji="0" sz="750" b="0" i="0" u="none" strike="noStrike" kern="0" cap="none" spc="-25" normalizeH="0" baseline="0" noProof="0" dirty="0">
                <a:ln>
                  <a:noFill/>
                </a:ln>
                <a:solidFill>
                  <a:srgbClr val="8A8A8A"/>
                </a:solidFill>
                <a:effectLst/>
                <a:uLnTx/>
                <a:uFillTx/>
                <a:latin typeface="Arial"/>
                <a:cs typeface="Arial"/>
              </a:rPr>
              <a:t>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dirty="0"/>
              <a:t>PSLF</a:t>
            </a:r>
            <a:r>
              <a:rPr spc="225" dirty="0"/>
              <a:t> </a:t>
            </a:r>
            <a:r>
              <a:rPr dirty="0"/>
              <a:t>LANDING</a:t>
            </a:r>
            <a:r>
              <a:rPr spc="225" dirty="0"/>
              <a:t> </a:t>
            </a:r>
            <a:r>
              <a:rPr spc="-20" dirty="0"/>
              <a:t>PAGE</a:t>
            </a:r>
          </a:p>
        </p:txBody>
      </p:sp>
      <p:pic>
        <p:nvPicPr>
          <p:cNvPr id="3" name="object 3"/>
          <p:cNvPicPr/>
          <p:nvPr/>
        </p:nvPicPr>
        <p:blipFill>
          <a:blip r:embed="rId2" cstate="print"/>
          <a:stretch>
            <a:fillRect/>
          </a:stretch>
        </p:blipFill>
        <p:spPr>
          <a:xfrm>
            <a:off x="4431042" y="1147572"/>
            <a:ext cx="7277086" cy="5084824"/>
          </a:xfrm>
          <a:prstGeom prst="rect">
            <a:avLst/>
          </a:prstGeom>
        </p:spPr>
      </p:pic>
      <p:sp>
        <p:nvSpPr>
          <p:cNvPr id="4" name="object 4"/>
          <p:cNvSpPr txBox="1"/>
          <p:nvPr/>
        </p:nvSpPr>
        <p:spPr>
          <a:xfrm>
            <a:off x="769302" y="1895475"/>
            <a:ext cx="3270250" cy="3302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000" b="0" i="0" u="none" strike="noStrike" kern="0" cap="none" spc="0" normalizeH="0" baseline="0" noProof="0" dirty="0">
                <a:ln>
                  <a:noFill/>
                </a:ln>
                <a:solidFill>
                  <a:srgbClr val="181817"/>
                </a:solidFill>
                <a:effectLst/>
                <a:uLnTx/>
                <a:uFillTx/>
                <a:latin typeface="Arial"/>
                <a:cs typeface="Arial"/>
              </a:rPr>
              <a:t>URL:</a:t>
            </a:r>
            <a:r>
              <a:rPr kumimoji="0" sz="2000" b="0" i="0" u="none" strike="noStrike" kern="0" cap="none" spc="-55" normalizeH="0" baseline="0" noProof="0" dirty="0">
                <a:ln>
                  <a:noFill/>
                </a:ln>
                <a:solidFill>
                  <a:srgbClr val="181817"/>
                </a:solidFill>
                <a:effectLst/>
                <a:uLnTx/>
                <a:uFillTx/>
                <a:latin typeface="Arial"/>
                <a:cs typeface="Arial"/>
              </a:rPr>
              <a:t> </a:t>
            </a:r>
            <a:r>
              <a:rPr kumimoji="0" sz="2000" b="1" i="0" u="none" strike="noStrike" kern="0" cap="none" spc="-10" normalizeH="0" baseline="0" noProof="0" dirty="0">
                <a:ln>
                  <a:noFill/>
                </a:ln>
                <a:solidFill>
                  <a:srgbClr val="2179A7"/>
                </a:solidFill>
                <a:effectLst/>
                <a:uLnTx/>
                <a:uFillTx/>
                <a:latin typeface="Arial"/>
                <a:cs typeface="Arial"/>
              </a:rPr>
              <a:t>StudentAid.gov/PSLF</a:t>
            </a:r>
            <a:endParaRPr kumimoji="0" sz="2000" b="0" i="0" u="none" strike="noStrike" kern="0" cap="none" spc="0" normalizeH="0" baseline="0" noProof="0" dirty="0">
              <a:ln>
                <a:noFill/>
              </a:ln>
              <a:solidFill>
                <a:sysClr val="windowText" lastClr="000000"/>
              </a:solidFill>
              <a:effectLst/>
              <a:uLnTx/>
              <a:uFillTx/>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3175" rIns="0" bIns="0" rtlCol="0">
            <a:spAutoFit/>
          </a:bodyPr>
          <a:lstStyle/>
          <a:p>
            <a:pPr marL="38100" marR="0" lvl="0" indent="0" defTabSz="914400" eaLnBrk="1" fontAlgn="auto" latinLnBrk="0" hangingPunct="1">
              <a:lnSpc>
                <a:spcPct val="100000"/>
              </a:lnSpc>
              <a:spcBef>
                <a:spcPts val="25"/>
              </a:spcBef>
              <a:spcAft>
                <a:spcPts val="0"/>
              </a:spcAft>
              <a:buClrTx/>
              <a:buSzTx/>
              <a:buFontTx/>
              <a:buNone/>
              <a:tabLst/>
              <a:defRPr/>
            </a:pPr>
            <a:r>
              <a:rPr kumimoji="0" sz="750" b="0" i="0" u="none" strike="noStrike" kern="0" cap="none" spc="-25" normalizeH="0" baseline="0" noProof="0" dirty="0">
                <a:ln>
                  <a:noFill/>
                </a:ln>
                <a:solidFill>
                  <a:srgbClr val="8A8A8A"/>
                </a:solidFill>
                <a:effectLst/>
                <a:uLnTx/>
                <a:uFillTx/>
                <a:latin typeface="Arial"/>
                <a:cs typeface="Arial"/>
              </a:rPr>
              <a:t>24</a:t>
            </a:r>
          </a:p>
        </p:txBody>
      </p:sp>
    </p:spTree>
  </p:cSld>
  <p:clrMapOvr>
    <a:masterClrMapping/>
  </p:clrMapOvr>
</p:sld>
</file>

<file path=ppt/theme/theme1.xml><?xml version="1.0" encoding="utf-8"?>
<a:theme xmlns:a="http://schemas.openxmlformats.org/drawingml/2006/main" name="Office Theme">
  <a:themeElements>
    <a:clrScheme name="">
      <a:dk1>
        <a:srgbClr val="191918"/>
      </a:dk1>
      <a:lt1>
        <a:srgbClr val="FFFFFF"/>
      </a:lt1>
      <a:dk2>
        <a:srgbClr val="2F3337"/>
      </a:dk2>
      <a:lt2>
        <a:srgbClr val="FFFFFE"/>
      </a:lt2>
      <a:accent1>
        <a:srgbClr val="2279A7"/>
      </a:accent1>
      <a:accent2>
        <a:srgbClr val="3EA11B"/>
      </a:accent2>
      <a:accent3>
        <a:srgbClr val="1C7959"/>
      </a:accent3>
      <a:accent4>
        <a:srgbClr val="195B7D"/>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21.20_FSA_PowerpointTemplate" id="{0E69033A-4420-CB45-A9C1-9A9966634D49}" vid="{D5AB89A8-F229-504D-B51F-1F1DFB1E0013}"/>
    </a:ext>
  </a:extLst>
</a:theme>
</file>

<file path=ppt/theme/theme2.xml><?xml version="1.0" encoding="utf-8"?>
<a:theme xmlns:a="http://schemas.openxmlformats.org/drawingml/2006/main" name="1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21.20_FSA_PowerpointTemplate" id="{0E69033A-4420-CB45-A9C1-9A9966634D49}" vid="{D5AB89A8-F229-504D-B51F-1F1DFB1E0013}"/>
    </a:ext>
  </a:extLst>
</a:theme>
</file>

<file path=ppt/theme/theme3.xml><?xml version="1.0" encoding="utf-8"?>
<a:theme xmlns:a="http://schemas.openxmlformats.org/drawingml/2006/main" name="4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4F1D5BF-891D-CD4B-832F-5131631557DA}" vid="{669B75C7-8282-3247-8BFC-8174D7C58C2C}"/>
    </a:ext>
  </a:extLst>
</a:theme>
</file>

<file path=ppt/theme/theme4.xml><?xml version="1.0" encoding="utf-8"?>
<a:theme xmlns:a="http://schemas.openxmlformats.org/drawingml/2006/main" name="2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_2020  -  Read-Only" id="{C19D9661-E084-469F-B7E0-688D04832996}" vid="{A9BFBC07-0252-48A6-B28A-2EA723B306A9}"/>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179A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DCB7AC5ECDD740B487BE4C07570BE9" ma:contentTypeVersion="12" ma:contentTypeDescription="Create a new document." ma:contentTypeScope="" ma:versionID="01dae1349a7f61092df1597a53a35e70">
  <xsd:schema xmlns:xsd="http://www.w3.org/2001/XMLSchema" xmlns:xs="http://www.w3.org/2001/XMLSchema" xmlns:p="http://schemas.microsoft.com/office/2006/metadata/properties" xmlns:ns2="bd10e23a-f09c-45e3-849e-438a97faa086" xmlns:ns3="a9a93928-7ac7-4c2f-90e6-3a0e778b9dd0" targetNamespace="http://schemas.microsoft.com/office/2006/metadata/properties" ma:root="true" ma:fieldsID="8f1d0ca4fda4a462d94ab93920608deb" ns2:_="" ns3:_="">
    <xsd:import namespace="bd10e23a-f09c-45e3-849e-438a97faa086"/>
    <xsd:import namespace="a9a93928-7ac7-4c2f-90e6-3a0e778b9d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10e23a-f09c-45e3-849e-438a97faa0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description="" ma:indexed="true"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9a93928-7ac7-4c2f-90e6-3a0e778b9dd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9a93928-7ac7-4c2f-90e6-3a0e778b9dd0">
      <UserInfo>
        <DisplayName>Hammond, David S.</DisplayName>
        <AccountId>460</AccountId>
        <AccountType/>
      </UserInfo>
      <UserInfo>
        <DisplayName>SharingLinks.198eeb98-85a4-45c4-9118-b284d64426dd.OrganizationEdit.08017202-3418-4e2a-80bb-92496e8549fc</DisplayName>
        <AccountId>457</AccountId>
        <AccountType/>
      </UserInfo>
      <UserInfo>
        <DisplayName>Kormann, Claire (Contractor)</DisplayName>
        <AccountId>606</AccountId>
        <AccountType/>
      </UserInfo>
      <UserInfo>
        <DisplayName>Miller, Benjamin</DisplayName>
        <AccountId>637</AccountId>
        <AccountType/>
      </UserInfo>
      <UserInfo>
        <DisplayName>Celedon, Shaneek</DisplayName>
        <AccountId>632</AccountId>
        <AccountType/>
      </UserInfo>
      <UserInfo>
        <DisplayName>SharingLinks.bdb99409-d70f-4ecb-b858-3e730ced5cf6.Flexible.7e670799-7834-47e9-8dba-2d9cdeb4957e</DisplayName>
        <AccountId>785</AccountId>
        <AccountType/>
      </UserInfo>
      <UserInfo>
        <DisplayName>Isett, Christine</DisplayName>
        <AccountId>383</AccountId>
        <AccountType/>
      </UserInfo>
    </SharedWithUsers>
  </documentManagement>
</p:properties>
</file>

<file path=customXml/itemProps1.xml><?xml version="1.0" encoding="utf-8"?>
<ds:datastoreItem xmlns:ds="http://schemas.openxmlformats.org/officeDocument/2006/customXml" ds:itemID="{F0326273-BAB6-4E06-833E-34E16EC458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10e23a-f09c-45e3-849e-438a97faa086"/>
    <ds:schemaRef ds:uri="a9a93928-7ac7-4c2f-90e6-3a0e778b9d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2DCF16-C109-4A1A-8065-614F11557B4C}">
  <ds:schemaRefs>
    <ds:schemaRef ds:uri="http://schemas.microsoft.com/sharepoint/v3/contenttype/forms"/>
  </ds:schemaRefs>
</ds:datastoreItem>
</file>

<file path=customXml/itemProps3.xml><?xml version="1.0" encoding="utf-8"?>
<ds:datastoreItem xmlns:ds="http://schemas.openxmlformats.org/officeDocument/2006/customXml" ds:itemID="{AE376008-96D4-4ABA-979E-BB0A4B41A0EB}">
  <ds:schemaRefs>
    <ds:schemaRef ds:uri="http://schemas.microsoft.com/office/2006/documentManagement/types"/>
    <ds:schemaRef ds:uri="http://purl.org/dc/dcmitype/"/>
    <ds:schemaRef ds:uri="a9a93928-7ac7-4c2f-90e6-3a0e778b9dd0"/>
    <ds:schemaRef ds:uri="http://schemas.microsoft.com/office/infopath/2007/PartnerControls"/>
    <ds:schemaRef ds:uri="bd10e23a-f09c-45e3-849e-438a97faa086"/>
    <ds:schemaRef ds:uri="http://purl.org/dc/terms/"/>
    <ds:schemaRef ds:uri="http://purl.org/dc/elements/1.1/"/>
    <ds:schemaRef ds:uri="http://www.w3.org/XML/1998/namespace"/>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31099</TotalTime>
  <Words>822</Words>
  <Application>Microsoft Office PowerPoint</Application>
  <PresentationFormat>Widescreen</PresentationFormat>
  <Paragraphs>94</Paragraphs>
  <Slides>10</Slides>
  <Notes>6</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10</vt:i4>
      </vt:variant>
    </vt:vector>
  </HeadingPairs>
  <TitlesOfParts>
    <vt:vector size="24" baseType="lpstr">
      <vt:lpstr>Arial</vt:lpstr>
      <vt:lpstr>Arial Narrow</vt:lpstr>
      <vt:lpstr>Calibri</vt:lpstr>
      <vt:lpstr>Cambria</vt:lpstr>
      <vt:lpstr>FontAwesome</vt:lpstr>
      <vt:lpstr>Franklin Gothic Demi Cond</vt:lpstr>
      <vt:lpstr>Franklin Gothic Medium Cond</vt:lpstr>
      <vt:lpstr>Oswald</vt:lpstr>
      <vt:lpstr>Segoe UI</vt:lpstr>
      <vt:lpstr>Office Theme</vt:lpstr>
      <vt:lpstr>1_Office Theme</vt:lpstr>
      <vt:lpstr>4_Office Theme</vt:lpstr>
      <vt:lpstr>2_Office Theme</vt:lpstr>
      <vt:lpstr>3_Office Theme</vt:lpstr>
      <vt:lpstr>PSLF Basics</vt:lpstr>
      <vt:lpstr>LIMITED PSLF WAIVER</vt:lpstr>
      <vt:lpstr>Limited Pslf waiver </vt:lpstr>
      <vt:lpstr>Limited PSLF Waiver: Through 10/31/22</vt:lpstr>
      <vt:lpstr>Limited PSLF Waiver: Through 10/31/22</vt:lpstr>
      <vt:lpstr>Limited PSLF Waiver: Through 10/31/22</vt:lpstr>
      <vt:lpstr>Note on Parent PLUS Loans</vt:lpstr>
      <vt:lpstr>PSLF BONUS: IDR PAYMENT COUNT ADJUSTMENT</vt:lpstr>
      <vt:lpstr>PSLF LANDING PAGE</vt:lpstr>
      <vt:lpstr>PSLF INFORMATION AND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FSA PPT 16x9_Template 2020</dc:title>
  <dc:creator>Lloyd, Leslie</dc:creator>
  <cp:lastModifiedBy>Bronstein, Andrew</cp:lastModifiedBy>
  <cp:revision>357</cp:revision>
  <cp:lastPrinted>2021-12-02T19:22:12Z</cp:lastPrinted>
  <dcterms:created xsi:type="dcterms:W3CDTF">2020-06-18T13:31:15Z</dcterms:created>
  <dcterms:modified xsi:type="dcterms:W3CDTF">2022-08-30T18:29:52Z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0x01010024DCB7AC5ECDD740B487BE4C07570BE9</vt:lpwstr>
  </property>
  <property fmtid="{D5CDD505-2E9C-101B-9397-08002B2CF9AE}" pid="3" name="AuthorIds_UIVersion_2560">
    <vt:lpwstr>79</vt:lpwstr>
  </property>
  <property fmtid="{D5CDD505-2E9C-101B-9397-08002B2CF9AE}" pid="4" name="_dlc_DocIdItemGuid">
    <vt:lpwstr>f3771e19-3d4d-4273-b8a0-0c915acd830e</vt:lpwstr>
  </property>
</Properties>
</file>